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2" r:id="rId3"/>
    <p:sldId id="263" r:id="rId4"/>
    <p:sldId id="264" r:id="rId5"/>
    <p:sldId id="278" r:id="rId6"/>
    <p:sldId id="286" r:id="rId7"/>
    <p:sldId id="301" r:id="rId8"/>
    <p:sldId id="290" r:id="rId9"/>
    <p:sldId id="304" r:id="rId10"/>
    <p:sldId id="305" r:id="rId11"/>
    <p:sldId id="302" r:id="rId12"/>
    <p:sldId id="282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3D904-E0F9-4E7B-A7AE-CE889105930C}" type="datetimeFigureOut">
              <a:rPr lang="pl-PL" smtClean="0"/>
              <a:pPr/>
              <a:t>2014-11-19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B0175-0426-4EE2-8CC0-738CD730279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52C7B-7B2F-412F-A0BC-46A8C587D05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52C7B-7B2F-412F-A0BC-46A8C587D05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241F-1197-4876-942B-6586F17176C8}" type="datetimeFigureOut">
              <a:rPr lang="pl-PL" smtClean="0"/>
              <a:pPr/>
              <a:t>2014-11-19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53F-BA3F-45AE-8AA7-D8D7F88F96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241F-1197-4876-942B-6586F17176C8}" type="datetimeFigureOut">
              <a:rPr lang="pl-PL" smtClean="0"/>
              <a:pPr/>
              <a:t>2014-11-19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53F-BA3F-45AE-8AA7-D8D7F88F96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241F-1197-4876-942B-6586F17176C8}" type="datetimeFigureOut">
              <a:rPr lang="pl-PL" smtClean="0"/>
              <a:pPr/>
              <a:t>2014-11-19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53F-BA3F-45AE-8AA7-D8D7F88F96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241F-1197-4876-942B-6586F17176C8}" type="datetimeFigureOut">
              <a:rPr lang="pl-PL" smtClean="0"/>
              <a:pPr/>
              <a:t>2014-11-19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53F-BA3F-45AE-8AA7-D8D7F88F96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241F-1197-4876-942B-6586F17176C8}" type="datetimeFigureOut">
              <a:rPr lang="pl-PL" smtClean="0"/>
              <a:pPr/>
              <a:t>2014-11-19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53F-BA3F-45AE-8AA7-D8D7F88F96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241F-1197-4876-942B-6586F17176C8}" type="datetimeFigureOut">
              <a:rPr lang="pl-PL" smtClean="0"/>
              <a:pPr/>
              <a:t>2014-11-19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53F-BA3F-45AE-8AA7-D8D7F88F96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241F-1197-4876-942B-6586F17176C8}" type="datetimeFigureOut">
              <a:rPr lang="pl-PL" smtClean="0"/>
              <a:pPr/>
              <a:t>2014-11-19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53F-BA3F-45AE-8AA7-D8D7F88F96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241F-1197-4876-942B-6586F17176C8}" type="datetimeFigureOut">
              <a:rPr lang="pl-PL" smtClean="0"/>
              <a:pPr/>
              <a:t>2014-11-19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53F-BA3F-45AE-8AA7-D8D7F88F96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241F-1197-4876-942B-6586F17176C8}" type="datetimeFigureOut">
              <a:rPr lang="pl-PL" smtClean="0"/>
              <a:pPr/>
              <a:t>2014-11-19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53F-BA3F-45AE-8AA7-D8D7F88F96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241F-1197-4876-942B-6586F17176C8}" type="datetimeFigureOut">
              <a:rPr lang="pl-PL" smtClean="0"/>
              <a:pPr/>
              <a:t>2014-11-19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53F-BA3F-45AE-8AA7-D8D7F88F96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241F-1197-4876-942B-6586F17176C8}" type="datetimeFigureOut">
              <a:rPr lang="pl-PL" smtClean="0"/>
              <a:pPr/>
              <a:t>2014-11-19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753F-BA3F-45AE-8AA7-D8D7F88F96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9241F-1197-4876-942B-6586F17176C8}" type="datetimeFigureOut">
              <a:rPr lang="pl-PL" smtClean="0"/>
              <a:pPr/>
              <a:t>2014-11-19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A753F-BA3F-45AE-8AA7-D8D7F88F967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file:///C:\Users\jpieniak\AppData\Local\Temp\WindowsLiveWriter1286139640\supfiles62432\image40.p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file:///C:\Users\jpieniak\AppData\Local\Temp\WindowsLiveWriter1286139640\supfiles62432\image48.p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jpieniak\AppData\Local\Temp\WindowsLiveWriter1286139640\supfiles5EF6F79A\image%5b45%5d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C:\Users\jpieniak\AppData\Local\Temp\WindowsLiveWriter1286139640\supfiles5EF6F79A\image%5b45%5d.p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file:///C:\Users\jpieniak\AppData\Local\Temp\WindowsLiveWriter1286139640\supfiles5EF6F79A\image%5b48%5d.png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file:///C:\Users\jpieniak\AppData\Local\Temp\WindowsLiveWriter1286139640\supfiles28E72EB\image40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file:///C:\Users\jpieniak\AppData\Local\Temp\WindowsLiveWriter1286139640\supfiles62432\image42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C:\Users\jpieniak\AppData\Local\Temp\WindowsLiveWriter1286139640\supfiles5EF6F79A\image%5b45%5d.p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file:///C:\Users\jpieniak\AppData\Local\Temp\WindowsLiveWriter1286139640\supfiles62432\image48.p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file:///C:\Users\jpieniak\AppData\Local\Temp\WindowsLiveWriter1286139640\supfiles62432\image40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>
            <a:noAutofit/>
          </a:bodyPr>
          <a:lstStyle/>
          <a:p>
            <a:r>
              <a:rPr lang="pl-PL" sz="9600" dirty="0" smtClean="0"/>
              <a:t>DOWN</a:t>
            </a:r>
            <a:endParaRPr lang="en-US" sz="9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3501008"/>
            <a:ext cx="8229600" cy="197708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				</a:t>
            </a:r>
            <a:r>
              <a:rPr lang="pl-PL" sz="8000" dirty="0" smtClean="0">
                <a:solidFill>
                  <a:srgbClr val="FF0000"/>
                </a:solidFill>
              </a:rPr>
              <a:t>JESTEM       </a:t>
            </a:r>
          </a:p>
          <a:p>
            <a:pPr>
              <a:buNone/>
            </a:pPr>
            <a:r>
              <a:rPr lang="pl-PL" sz="8000" dirty="0" smtClean="0">
                <a:solidFill>
                  <a:srgbClr val="FF0000"/>
                </a:solidFill>
              </a:rPr>
              <a:t>             PRZECIW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4" name="Mnożenie 3"/>
          <p:cNvSpPr/>
          <p:nvPr/>
        </p:nvSpPr>
        <p:spPr>
          <a:xfrm>
            <a:off x="1691680" y="260648"/>
            <a:ext cx="5472608" cy="36724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SILNE STRONY NAUCZYCIELA DZIECKA Z ZD</a:t>
            </a:r>
          </a:p>
          <a:p>
            <a:pPr>
              <a:buNone/>
            </a:pPr>
            <a:r>
              <a:rPr lang="pl-PL" dirty="0" smtClean="0"/>
              <a:t>1.</a:t>
            </a:r>
          </a:p>
          <a:p>
            <a:pPr>
              <a:buNone/>
            </a:pPr>
            <a:r>
              <a:rPr lang="pl-PL" dirty="0" smtClean="0"/>
              <a:t>2.</a:t>
            </a:r>
          </a:p>
          <a:p>
            <a:pPr>
              <a:buNone/>
            </a:pPr>
            <a:r>
              <a:rPr lang="pl-PL" dirty="0" smtClean="0"/>
              <a:t>3.</a:t>
            </a:r>
          </a:p>
          <a:p>
            <a:pPr>
              <a:buNone/>
            </a:pPr>
            <a:r>
              <a:rPr lang="pl-PL" dirty="0" smtClean="0"/>
              <a:t>4.</a:t>
            </a:r>
          </a:p>
          <a:p>
            <a:pPr>
              <a:buNone/>
            </a:pPr>
            <a:r>
              <a:rPr lang="pl-PL" dirty="0" smtClean="0"/>
              <a:t>5.</a:t>
            </a:r>
          </a:p>
          <a:p>
            <a:pPr>
              <a:buNone/>
            </a:pPr>
            <a:r>
              <a:rPr lang="pl-PL" dirty="0" smtClean="0"/>
              <a:t>6.</a:t>
            </a:r>
          </a:p>
          <a:p>
            <a:endParaRPr lang="pl-PL" dirty="0" smtClean="0"/>
          </a:p>
        </p:txBody>
      </p:sp>
      <p:pic>
        <p:nvPicPr>
          <p:cNvPr id="44034" name="Picture 2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424936" cy="1458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  <p:pic>
        <p:nvPicPr>
          <p:cNvPr id="4" name="Picture 2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3455"/>
            <a:ext cx="8424936" cy="1428201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1403648" y="2132856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/>
              <a:t>POZYTYWNA STRATEGIA EDUKACJI</a:t>
            </a:r>
            <a:endParaRPr lang="pl-PL" sz="3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755576" y="3573016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1.WYKORZYSTUJE SILNE STRONY DZIECKA I NAUCZYCIELA</a:t>
            </a:r>
          </a:p>
          <a:p>
            <a:r>
              <a:rPr lang="pl-PL" sz="2400" dirty="0" smtClean="0"/>
              <a:t>2.UMIE PRZEKUĆ SŁABE PUNKTY W SILNE LUB MOŻLIWOŚCI.</a:t>
            </a:r>
          </a:p>
          <a:p>
            <a:r>
              <a:rPr lang="pl-PL" sz="2400" dirty="0" smtClean="0"/>
              <a:t>3.BUDUJE UWAGĘ, POPRZEZ ROZUMIENIE POTRZEB.</a:t>
            </a:r>
          </a:p>
          <a:p>
            <a:r>
              <a:rPr lang="pl-PL" sz="2400" dirty="0" smtClean="0"/>
              <a:t>4.AKCEPTUJE DYSFUNKCJE NEUROPRZEKAŹNIKÓW.</a:t>
            </a:r>
            <a:endParaRPr lang="pl-PL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jpieniak\AppData\Local\Microsoft\Windows\Temporary Internet Files\Content.Outlook\DEKEEREJ\zdjecie (3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5143500" cy="6858000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6372200" y="90872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Dziękuję !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940152" y="6021288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Bracia w górach na poziomie </a:t>
            </a:r>
          </a:p>
          <a:p>
            <a:r>
              <a:rPr lang="pl-PL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1 200 m </a:t>
            </a:r>
            <a:r>
              <a:rPr lang="pl-PL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npm</a:t>
            </a:r>
            <a:endParaRPr lang="pl-P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84776" cy="1752600"/>
          </a:xfrm>
        </p:spPr>
        <p:txBody>
          <a:bodyPr/>
          <a:lstStyle/>
          <a:p>
            <a:r>
              <a:rPr lang="pl-PL" dirty="0" smtClean="0"/>
              <a:t>DZIECKO Z ZESPOŁEM DOWNA,</a:t>
            </a:r>
          </a:p>
          <a:p>
            <a:r>
              <a:rPr lang="pl-PL" dirty="0" smtClean="0"/>
              <a:t>MOŻE NAUCZYĆ SIĘ TEGO CO INNE </a:t>
            </a:r>
            <a:r>
              <a:rPr lang="pl-PL" dirty="0" err="1" smtClean="0"/>
              <a:t>DZIECI…część</a:t>
            </a:r>
            <a:r>
              <a:rPr lang="pl-PL" dirty="0" smtClean="0"/>
              <a:t> 2</a:t>
            </a:r>
            <a:endParaRPr lang="en-US" dirty="0"/>
          </a:p>
        </p:txBody>
      </p:sp>
      <p:pic>
        <p:nvPicPr>
          <p:cNvPr id="5" name="Picture 2" descr="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72816"/>
            <a:ext cx="8280920" cy="1391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l-PL" b="1" dirty="0" smtClean="0"/>
              <a:t>ZESPÓŁ DOWNA jest całościowym zaburzeniem obejmującym kaskadę patologii wynikających z błędu genetycznego </a:t>
            </a:r>
            <a:r>
              <a:rPr lang="pl-PL" b="1" dirty="0" err="1" smtClean="0"/>
              <a:t>trisomii</a:t>
            </a:r>
            <a:r>
              <a:rPr lang="pl-PL" b="1" dirty="0" smtClean="0"/>
              <a:t> pełnej lub częściowej 21 chromosomu, prowadzącym do wcześniejszej, zakodowanej genetycznie, śmierci osoby z tą wadą i progresywnym pogorszeniem się </a:t>
            </a:r>
            <a:r>
              <a:rPr lang="pl-PL" b="1" dirty="0" err="1" smtClean="0"/>
              <a:t>jakości</a:t>
            </a:r>
            <a:r>
              <a:rPr lang="pl-PL" b="1" dirty="0" smtClean="0"/>
              <a:t> życia będącym efektem zaburzeń i stanów chorobowych, wpływających na funkcje poznawcze, komunikację, sprawność ruchową i możliwość prowadzenia samodzielnego życia.</a:t>
            </a:r>
            <a:endParaRPr lang="pl-PL" dirty="0"/>
          </a:p>
        </p:txBody>
      </p:sp>
      <p:pic>
        <p:nvPicPr>
          <p:cNvPr id="24578" name="Picture 2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8280920" cy="1391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467544" y="1700808"/>
            <a:ext cx="8208912" cy="28803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8800" dirty="0" smtClean="0"/>
              <a:t>STRATEGIA POZYTYWNEGO MYŚLENIA</a:t>
            </a:r>
            <a:endParaRPr lang="pl-PL" sz="8800" dirty="0"/>
          </a:p>
        </p:txBody>
      </p:sp>
      <p:pic>
        <p:nvPicPr>
          <p:cNvPr id="23556" name="Picture 4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8352928" cy="1415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32" name="Picture 8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8352928" cy="1512168"/>
          </a:xfrm>
          <a:prstGeom prst="rect">
            <a:avLst/>
          </a:prstGeom>
          <a:noFill/>
        </p:spPr>
      </p:pic>
      <p:sp>
        <p:nvSpPr>
          <p:cNvPr id="16" name="Tytuł 5"/>
          <p:cNvSpPr txBox="1">
            <a:spLocks/>
          </p:cNvSpPr>
          <p:nvPr/>
        </p:nvSpPr>
        <p:spPr>
          <a:xfrm>
            <a:off x="683568" y="2204864"/>
            <a:ext cx="7772400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„…gdy zrozumiałam, jakie trudności napotyka moja córka w edukacji, miała wtedy 20 lat. Przez ostatnie 10 lat  nauczyła się więcej niż przez pierwsze 20 lat jej życia…”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3767"/>
            <a:ext cx="8424936" cy="1455989"/>
          </a:xfrm>
          <a:prstGeom prst="rect">
            <a:avLst/>
          </a:prstGeom>
          <a:noFill/>
        </p:spPr>
      </p:pic>
      <p:sp>
        <p:nvSpPr>
          <p:cNvPr id="9" name="Tytuł 5"/>
          <p:cNvSpPr txBox="1">
            <a:spLocks/>
          </p:cNvSpPr>
          <p:nvPr/>
        </p:nvSpPr>
        <p:spPr>
          <a:xfrm>
            <a:off x="683568" y="2132856"/>
            <a:ext cx="7772400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„…powinniśmy nasze dzieci traktować według ich chronologicznego wieku, a nie wieku na jakim jest ich rozwój …”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1916832"/>
            <a:ext cx="7283152" cy="34129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4400" dirty="0" smtClean="0"/>
              <a:t>„STRATEGIA EDUKACJI DZIECI Z ZESPOŁEM DOWNA TO UMIEJĘTNOŚĆ MOTYWOWANIA.”</a:t>
            </a:r>
            <a:endParaRPr lang="pl-PL" sz="4400" dirty="0"/>
          </a:p>
        </p:txBody>
      </p:sp>
      <p:pic>
        <p:nvPicPr>
          <p:cNvPr id="24578" name="Picture 2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8280920" cy="1391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1396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4400" dirty="0" smtClean="0"/>
              <a:t>„DZIECI Z ZESPOŁEM DOWNA MAJĄ TAKI SAM POZIOM IQ JAK RÓWIEŚNICY. RÓBMY TESTY WYKORZYSTUJĄCE PAMIĘĆ DŁUGOTRWAŁĄ.”</a:t>
            </a:r>
            <a:endParaRPr lang="pl-PL" sz="4400" dirty="0"/>
          </a:p>
        </p:txBody>
      </p:sp>
      <p:pic>
        <p:nvPicPr>
          <p:cNvPr id="5122" name="Picture 2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3455"/>
            <a:ext cx="8424936" cy="1428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SILNE STRONY DZIECKA Z ZD</a:t>
            </a:r>
          </a:p>
          <a:p>
            <a:pPr>
              <a:buNone/>
            </a:pPr>
            <a:r>
              <a:rPr lang="pl-PL" dirty="0" smtClean="0"/>
              <a:t>1.</a:t>
            </a:r>
          </a:p>
          <a:p>
            <a:pPr>
              <a:buNone/>
            </a:pPr>
            <a:r>
              <a:rPr lang="pl-PL" dirty="0" smtClean="0"/>
              <a:t>2.</a:t>
            </a:r>
          </a:p>
          <a:p>
            <a:pPr>
              <a:buNone/>
            </a:pPr>
            <a:r>
              <a:rPr lang="pl-PL" dirty="0" smtClean="0"/>
              <a:t>3.</a:t>
            </a:r>
          </a:p>
          <a:p>
            <a:pPr>
              <a:buNone/>
            </a:pPr>
            <a:r>
              <a:rPr lang="pl-PL" dirty="0" smtClean="0"/>
              <a:t>4.</a:t>
            </a:r>
          </a:p>
          <a:p>
            <a:pPr>
              <a:buNone/>
            </a:pPr>
            <a:r>
              <a:rPr lang="pl-PL" dirty="0" smtClean="0"/>
              <a:t>5.</a:t>
            </a:r>
          </a:p>
          <a:p>
            <a:pPr>
              <a:buNone/>
            </a:pPr>
            <a:r>
              <a:rPr lang="pl-PL" dirty="0" smtClean="0"/>
              <a:t>6.</a:t>
            </a:r>
          </a:p>
          <a:p>
            <a:endParaRPr lang="pl-PL" dirty="0" smtClean="0"/>
          </a:p>
        </p:txBody>
      </p:sp>
      <p:pic>
        <p:nvPicPr>
          <p:cNvPr id="44034" name="Picture 2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424936" cy="1458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6982</TotalTime>
  <Words>234</Words>
  <Application>Microsoft Office PowerPoint</Application>
  <PresentationFormat>Pokaz na ekranie (4:3)</PresentationFormat>
  <Paragraphs>37</Paragraphs>
  <Slides>12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DOWN</vt:lpstr>
      <vt:lpstr> </vt:lpstr>
      <vt:lpstr>Slajd 3</vt:lpstr>
      <vt:lpstr> 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</dc:title>
  <dc:creator>jpieniak</dc:creator>
  <cp:lastModifiedBy>jpieniak</cp:lastModifiedBy>
  <cp:revision>21</cp:revision>
  <dcterms:created xsi:type="dcterms:W3CDTF">2014-09-15T17:59:08Z</dcterms:created>
  <dcterms:modified xsi:type="dcterms:W3CDTF">2014-11-19T21:27:43Z</dcterms:modified>
</cp:coreProperties>
</file>