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  <p:sldId id="283" r:id="rId24"/>
    <p:sldId id="303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0476" autoAdjust="0"/>
  </p:normalViewPr>
  <p:slideViewPr>
    <p:cSldViewPr>
      <p:cViewPr varScale="1">
        <p:scale>
          <a:sx n="77" d="100"/>
          <a:sy n="77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518E38-DC83-4AA7-8329-9899C915A8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005C03-3258-48D7-AB1B-0095EC2B45B8}">
      <dgm:prSet phldrT="[Tekst]"/>
      <dgm:spPr/>
      <dgm:t>
        <a:bodyPr/>
        <a:lstStyle/>
        <a:p>
          <a:r>
            <a:rPr lang="pl-PL" dirty="0" smtClean="0"/>
            <a:t>Prezentacja jest zbiorem moich prywatnych poglądów </a:t>
          </a:r>
          <a:endParaRPr lang="en-US" dirty="0"/>
        </a:p>
      </dgm:t>
    </dgm:pt>
    <dgm:pt modelId="{0C238F14-A04B-439E-B17B-43AA5858F144}" type="parTrans" cxnId="{35047A34-C079-4E01-8349-D9EBED145666}">
      <dgm:prSet/>
      <dgm:spPr/>
      <dgm:t>
        <a:bodyPr/>
        <a:lstStyle/>
        <a:p>
          <a:endParaRPr lang="en-US"/>
        </a:p>
      </dgm:t>
    </dgm:pt>
    <dgm:pt modelId="{D4A6E9CD-5612-429B-A737-84415F8A8A0E}" type="sibTrans" cxnId="{35047A34-C079-4E01-8349-D9EBED145666}">
      <dgm:prSet/>
      <dgm:spPr/>
      <dgm:t>
        <a:bodyPr/>
        <a:lstStyle/>
        <a:p>
          <a:endParaRPr lang="en-US"/>
        </a:p>
      </dgm:t>
    </dgm:pt>
    <dgm:pt modelId="{DB76C882-70B3-45E3-AAB4-C5A11E264E27}">
      <dgm:prSet phldrT="[Tekst]"/>
      <dgm:spPr/>
      <dgm:t>
        <a:bodyPr/>
        <a:lstStyle/>
        <a:p>
          <a:r>
            <a:rPr lang="pl-PL" dirty="0" smtClean="0"/>
            <a:t>Dziękuję Miastu Wrocław i ludziom Oświaty z </a:t>
          </a:r>
          <a:r>
            <a:rPr lang="pl-PL" smtClean="0"/>
            <a:t>tego Miasta</a:t>
          </a:r>
          <a:endParaRPr lang="en-US" dirty="0"/>
        </a:p>
      </dgm:t>
    </dgm:pt>
    <dgm:pt modelId="{02E0BB60-5844-4EF1-B322-C978A8529526}" type="parTrans" cxnId="{589A0122-71AE-464B-9451-D8859D9FFD7E}">
      <dgm:prSet/>
      <dgm:spPr/>
      <dgm:t>
        <a:bodyPr/>
        <a:lstStyle/>
        <a:p>
          <a:endParaRPr lang="en-US"/>
        </a:p>
      </dgm:t>
    </dgm:pt>
    <dgm:pt modelId="{664EFFE0-5012-4AE6-937A-52ED7352B100}" type="sibTrans" cxnId="{589A0122-71AE-464B-9451-D8859D9FFD7E}">
      <dgm:prSet/>
      <dgm:spPr/>
      <dgm:t>
        <a:bodyPr/>
        <a:lstStyle/>
        <a:p>
          <a:endParaRPr lang="en-US"/>
        </a:p>
      </dgm:t>
    </dgm:pt>
    <dgm:pt modelId="{4E2BCB94-07AF-4296-BC94-96C3C40D0B01}" type="pres">
      <dgm:prSet presAssocID="{91518E38-DC83-4AA7-8329-9899C915A8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95F0A2-6E84-48F4-8004-6D12FDEC3A7B}" type="pres">
      <dgm:prSet presAssocID="{17005C03-3258-48D7-AB1B-0095EC2B45B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44661-68CE-4311-9BBA-79EE56B2E42D}" type="pres">
      <dgm:prSet presAssocID="{D4A6E9CD-5612-429B-A737-84415F8A8A0E}" presName="sibTrans" presStyleCnt="0"/>
      <dgm:spPr/>
    </dgm:pt>
    <dgm:pt modelId="{CBEDBA8A-EA84-46C1-B2B1-E475887FE50E}" type="pres">
      <dgm:prSet presAssocID="{DB76C882-70B3-45E3-AAB4-C5A11E264E2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9A0122-71AE-464B-9451-D8859D9FFD7E}" srcId="{91518E38-DC83-4AA7-8329-9899C915A8F2}" destId="{DB76C882-70B3-45E3-AAB4-C5A11E264E27}" srcOrd="1" destOrd="0" parTransId="{02E0BB60-5844-4EF1-B322-C978A8529526}" sibTransId="{664EFFE0-5012-4AE6-937A-52ED7352B100}"/>
    <dgm:cxn modelId="{B45F2685-7064-4848-B29B-43330011FBED}" type="presOf" srcId="{17005C03-3258-48D7-AB1B-0095EC2B45B8}" destId="{3A95F0A2-6E84-48F4-8004-6D12FDEC3A7B}" srcOrd="0" destOrd="0" presId="urn:microsoft.com/office/officeart/2005/8/layout/default"/>
    <dgm:cxn modelId="{83F722D2-10F9-421F-B444-F212285ED92F}" type="presOf" srcId="{91518E38-DC83-4AA7-8329-9899C915A8F2}" destId="{4E2BCB94-07AF-4296-BC94-96C3C40D0B01}" srcOrd="0" destOrd="0" presId="urn:microsoft.com/office/officeart/2005/8/layout/default"/>
    <dgm:cxn modelId="{9D478D50-95F9-42CE-BC96-F9DB448E068E}" type="presOf" srcId="{DB76C882-70B3-45E3-AAB4-C5A11E264E27}" destId="{CBEDBA8A-EA84-46C1-B2B1-E475887FE50E}" srcOrd="0" destOrd="0" presId="urn:microsoft.com/office/officeart/2005/8/layout/default"/>
    <dgm:cxn modelId="{35047A34-C079-4E01-8349-D9EBED145666}" srcId="{91518E38-DC83-4AA7-8329-9899C915A8F2}" destId="{17005C03-3258-48D7-AB1B-0095EC2B45B8}" srcOrd="0" destOrd="0" parTransId="{0C238F14-A04B-439E-B17B-43AA5858F144}" sibTransId="{D4A6E9CD-5612-429B-A737-84415F8A8A0E}"/>
    <dgm:cxn modelId="{54E7DCAD-8BB3-4EF4-AF93-AE9915DE8ECC}" type="presParOf" srcId="{4E2BCB94-07AF-4296-BC94-96C3C40D0B01}" destId="{3A95F0A2-6E84-48F4-8004-6D12FDEC3A7B}" srcOrd="0" destOrd="0" presId="urn:microsoft.com/office/officeart/2005/8/layout/default"/>
    <dgm:cxn modelId="{2B587813-545D-4833-B442-530E80E2D03B}" type="presParOf" srcId="{4E2BCB94-07AF-4296-BC94-96C3C40D0B01}" destId="{84644661-68CE-4311-9BBA-79EE56B2E42D}" srcOrd="1" destOrd="0" presId="urn:microsoft.com/office/officeart/2005/8/layout/default"/>
    <dgm:cxn modelId="{9AE16F68-FD90-40FC-B0F6-9829B24C6AD1}" type="presParOf" srcId="{4E2BCB94-07AF-4296-BC94-96C3C40D0B01}" destId="{CBEDBA8A-EA84-46C1-B2B1-E475887FE50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EC9892-597F-45EE-A8BF-3C579BF8449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8BD0AB-9A76-4057-8BE9-690FA3C43FE9}">
      <dgm:prSet phldrT="[Tekst]"/>
      <dgm:spPr/>
      <dgm:t>
        <a:bodyPr/>
        <a:lstStyle/>
        <a:p>
          <a:r>
            <a:rPr lang="pl-PL" dirty="0" smtClean="0"/>
            <a:t>1991</a:t>
          </a:r>
          <a:endParaRPr lang="en-US" dirty="0"/>
        </a:p>
      </dgm:t>
    </dgm:pt>
    <dgm:pt modelId="{8660024E-7ABC-4C80-9E92-CEB2020BDEF5}" type="parTrans" cxnId="{903396CE-E570-487B-B7E6-981FC1394777}">
      <dgm:prSet/>
      <dgm:spPr/>
      <dgm:t>
        <a:bodyPr/>
        <a:lstStyle/>
        <a:p>
          <a:endParaRPr lang="en-US"/>
        </a:p>
      </dgm:t>
    </dgm:pt>
    <dgm:pt modelId="{628075A5-AD65-4C5F-B1E0-CB56FC738B7A}" type="sibTrans" cxnId="{903396CE-E570-487B-B7E6-981FC1394777}">
      <dgm:prSet/>
      <dgm:spPr/>
      <dgm:t>
        <a:bodyPr/>
        <a:lstStyle/>
        <a:p>
          <a:endParaRPr lang="en-US"/>
        </a:p>
      </dgm:t>
    </dgm:pt>
    <dgm:pt modelId="{F5A0A29B-AA64-438F-8FB9-1C2D6090FCF7}">
      <dgm:prSet phldrT="[Tekst]" custT="1"/>
      <dgm:spPr/>
      <dgm:t>
        <a:bodyPr/>
        <a:lstStyle/>
        <a:p>
          <a:r>
            <a:rPr lang="pl-PL" sz="1400" dirty="0" smtClean="0"/>
            <a:t>niepełnosprawność</a:t>
          </a:r>
          <a:endParaRPr lang="en-US" sz="1400" dirty="0"/>
        </a:p>
      </dgm:t>
    </dgm:pt>
    <dgm:pt modelId="{26C62A7A-34B7-4219-80E4-FBEF5326E0F5}" type="parTrans" cxnId="{D519D127-4D80-4CC2-9E0E-5D26B0708937}">
      <dgm:prSet/>
      <dgm:spPr/>
      <dgm:t>
        <a:bodyPr/>
        <a:lstStyle/>
        <a:p>
          <a:endParaRPr lang="en-US"/>
        </a:p>
      </dgm:t>
    </dgm:pt>
    <dgm:pt modelId="{242BBD23-7442-4CC5-8227-B3F3B165FFDD}" type="sibTrans" cxnId="{D519D127-4D80-4CC2-9E0E-5D26B0708937}">
      <dgm:prSet/>
      <dgm:spPr/>
      <dgm:t>
        <a:bodyPr/>
        <a:lstStyle/>
        <a:p>
          <a:endParaRPr lang="en-US"/>
        </a:p>
      </dgm:t>
    </dgm:pt>
    <dgm:pt modelId="{C42F93AC-24DE-4D81-8C8B-0A0AF83A9370}">
      <dgm:prSet phldrT="[Tekst]" custT="1"/>
      <dgm:spPr/>
      <dgm:t>
        <a:bodyPr/>
        <a:lstStyle/>
        <a:p>
          <a:r>
            <a:rPr lang="pl-PL" sz="1400" dirty="0" smtClean="0"/>
            <a:t>Niewidzący, niesłyszący, porażenie mózgowe,</a:t>
          </a:r>
        </a:p>
        <a:p>
          <a:r>
            <a:rPr lang="pl-PL" sz="1400" dirty="0" smtClean="0"/>
            <a:t>niepełnosprawność ruchowa</a:t>
          </a:r>
          <a:endParaRPr lang="en-US" sz="1400" dirty="0"/>
        </a:p>
      </dgm:t>
    </dgm:pt>
    <dgm:pt modelId="{A8B5291C-4B86-4FC0-934F-62AEA948DBED}" type="parTrans" cxnId="{BE12621C-B29B-4E58-9837-871AB460BCEE}">
      <dgm:prSet/>
      <dgm:spPr/>
      <dgm:t>
        <a:bodyPr/>
        <a:lstStyle/>
        <a:p>
          <a:endParaRPr lang="en-US"/>
        </a:p>
      </dgm:t>
    </dgm:pt>
    <dgm:pt modelId="{E70C6915-1483-412E-9DFE-0ED122DBDF7D}" type="sibTrans" cxnId="{BE12621C-B29B-4E58-9837-871AB460BCEE}">
      <dgm:prSet/>
      <dgm:spPr/>
      <dgm:t>
        <a:bodyPr/>
        <a:lstStyle/>
        <a:p>
          <a:endParaRPr lang="en-US"/>
        </a:p>
      </dgm:t>
    </dgm:pt>
    <dgm:pt modelId="{BBBA7478-DCAB-4BBB-97E5-B4CC2098D2F4}">
      <dgm:prSet phldrT="[Tekst]"/>
      <dgm:spPr/>
      <dgm:t>
        <a:bodyPr/>
        <a:lstStyle/>
        <a:p>
          <a:r>
            <a:rPr lang="pl-PL" dirty="0" smtClean="0"/>
            <a:t>2011</a:t>
          </a:r>
          <a:endParaRPr lang="en-US" dirty="0"/>
        </a:p>
      </dgm:t>
    </dgm:pt>
    <dgm:pt modelId="{CE2FD0EE-4998-493D-971C-A384B79339A2}" type="parTrans" cxnId="{78BDC46B-E459-49C1-A8BC-0B94539C6CB2}">
      <dgm:prSet/>
      <dgm:spPr/>
      <dgm:t>
        <a:bodyPr/>
        <a:lstStyle/>
        <a:p>
          <a:endParaRPr lang="en-US"/>
        </a:p>
      </dgm:t>
    </dgm:pt>
    <dgm:pt modelId="{C4F0CBBC-6919-44FE-8F70-4C95659A11E9}" type="sibTrans" cxnId="{78BDC46B-E459-49C1-A8BC-0B94539C6CB2}">
      <dgm:prSet/>
      <dgm:spPr/>
      <dgm:t>
        <a:bodyPr/>
        <a:lstStyle/>
        <a:p>
          <a:endParaRPr lang="en-US"/>
        </a:p>
      </dgm:t>
    </dgm:pt>
    <dgm:pt modelId="{265E04A1-3FF4-44A4-A766-9C388F3EE86C}">
      <dgm:prSet phldrT="[Tekst]" custT="1"/>
      <dgm:spPr/>
      <dgm:t>
        <a:bodyPr/>
        <a:lstStyle/>
        <a:p>
          <a:r>
            <a:rPr lang="pl-PL" sz="1400" dirty="0" smtClean="0"/>
            <a:t>niepełnosprawność</a:t>
          </a:r>
          <a:endParaRPr lang="en-US" sz="1400" dirty="0"/>
        </a:p>
      </dgm:t>
    </dgm:pt>
    <dgm:pt modelId="{D47C9644-FCA2-4AD3-B7B4-E348EC032DB5}" type="parTrans" cxnId="{F0FCA4F9-48C9-4A09-A841-52540D65EFC5}">
      <dgm:prSet/>
      <dgm:spPr/>
      <dgm:t>
        <a:bodyPr/>
        <a:lstStyle/>
        <a:p>
          <a:endParaRPr lang="en-US"/>
        </a:p>
      </dgm:t>
    </dgm:pt>
    <dgm:pt modelId="{9CBFE75F-72E2-41AF-BF20-AC4F5054C75F}" type="sibTrans" cxnId="{F0FCA4F9-48C9-4A09-A841-52540D65EFC5}">
      <dgm:prSet/>
      <dgm:spPr/>
      <dgm:t>
        <a:bodyPr/>
        <a:lstStyle/>
        <a:p>
          <a:endParaRPr lang="en-US"/>
        </a:p>
      </dgm:t>
    </dgm:pt>
    <dgm:pt modelId="{72933CAD-EED1-4DB6-9A78-5917FE99EA8F}">
      <dgm:prSet phldrT="[Tekst]" custT="1"/>
      <dgm:spPr/>
      <dgm:t>
        <a:bodyPr/>
        <a:lstStyle/>
        <a:p>
          <a:r>
            <a:rPr lang="pl-PL" sz="1400" dirty="0" smtClean="0"/>
            <a:t>Niewidzący, niesłyszący, porażenie mózgowe, niepełnosprawność ruchowa, NIEPEŁNOSPRAWNOŚĆ INTELEKTUALNA</a:t>
          </a:r>
          <a:endParaRPr lang="en-US" sz="1400" dirty="0"/>
        </a:p>
      </dgm:t>
    </dgm:pt>
    <dgm:pt modelId="{28805B68-2170-41B0-BF84-5B4002ACBC0E}" type="sibTrans" cxnId="{C8314420-C0A1-4598-B4E5-1F53AB1BCE1A}">
      <dgm:prSet/>
      <dgm:spPr/>
      <dgm:t>
        <a:bodyPr/>
        <a:lstStyle/>
        <a:p>
          <a:endParaRPr lang="en-US"/>
        </a:p>
      </dgm:t>
    </dgm:pt>
    <dgm:pt modelId="{F9F7AEFC-D01E-4ECD-892A-1E5F25814532}" type="parTrans" cxnId="{C8314420-C0A1-4598-B4E5-1F53AB1BCE1A}">
      <dgm:prSet/>
      <dgm:spPr/>
      <dgm:t>
        <a:bodyPr/>
        <a:lstStyle/>
        <a:p>
          <a:endParaRPr lang="en-US"/>
        </a:p>
      </dgm:t>
    </dgm:pt>
    <dgm:pt modelId="{33F75D7A-E8B4-433C-92C6-90ABBE0270E9}" type="pres">
      <dgm:prSet presAssocID="{E8EC9892-597F-45EE-A8BF-3C579BF8449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E9B1C0-7F59-4D4E-A44C-E5A729B0A90A}" type="pres">
      <dgm:prSet presAssocID="{BD8BD0AB-9A76-4057-8BE9-690FA3C43FE9}" presName="posSpace" presStyleCnt="0"/>
      <dgm:spPr/>
    </dgm:pt>
    <dgm:pt modelId="{64F9667C-9DB2-4077-AB8B-AD312ADA312F}" type="pres">
      <dgm:prSet presAssocID="{BD8BD0AB-9A76-4057-8BE9-690FA3C43FE9}" presName="vertFlow" presStyleCnt="0"/>
      <dgm:spPr/>
    </dgm:pt>
    <dgm:pt modelId="{A127ED9B-44EA-4844-BD2F-45A3A81EB8CC}" type="pres">
      <dgm:prSet presAssocID="{BD8BD0AB-9A76-4057-8BE9-690FA3C43FE9}" presName="topSpace" presStyleCnt="0"/>
      <dgm:spPr/>
    </dgm:pt>
    <dgm:pt modelId="{82E36032-77AE-4CF0-A015-B6CAEA740D75}" type="pres">
      <dgm:prSet presAssocID="{BD8BD0AB-9A76-4057-8BE9-690FA3C43FE9}" presName="firstComp" presStyleCnt="0"/>
      <dgm:spPr/>
    </dgm:pt>
    <dgm:pt modelId="{9CDA332A-0BBE-4749-B2DB-46357F43D2AB}" type="pres">
      <dgm:prSet presAssocID="{BD8BD0AB-9A76-4057-8BE9-690FA3C43FE9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D4B25D65-D85D-4280-A394-14ABFC3650CD}" type="pres">
      <dgm:prSet presAssocID="{BD8BD0AB-9A76-4057-8BE9-690FA3C43FE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D9BCE-78B3-4F24-931C-B11C3CF5C1D1}" type="pres">
      <dgm:prSet presAssocID="{C42F93AC-24DE-4D81-8C8B-0A0AF83A9370}" presName="comp" presStyleCnt="0"/>
      <dgm:spPr/>
    </dgm:pt>
    <dgm:pt modelId="{8BCAB009-9D49-4C64-810F-92F77BD889C7}" type="pres">
      <dgm:prSet presAssocID="{C42F93AC-24DE-4D81-8C8B-0A0AF83A9370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0B9341B1-3BA7-40F7-A4A1-3D614114234A}" type="pres">
      <dgm:prSet presAssocID="{C42F93AC-24DE-4D81-8C8B-0A0AF83A9370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C2B9F-C05C-458C-AEEB-CDBABCD2117B}" type="pres">
      <dgm:prSet presAssocID="{BD8BD0AB-9A76-4057-8BE9-690FA3C43FE9}" presName="negSpace" presStyleCnt="0"/>
      <dgm:spPr/>
    </dgm:pt>
    <dgm:pt modelId="{BCB79113-53D9-48A5-992D-0748E105B30C}" type="pres">
      <dgm:prSet presAssocID="{BD8BD0AB-9A76-4057-8BE9-690FA3C43FE9}" presName="circle" presStyleLbl="node1" presStyleIdx="0" presStyleCnt="2"/>
      <dgm:spPr/>
      <dgm:t>
        <a:bodyPr/>
        <a:lstStyle/>
        <a:p>
          <a:endParaRPr lang="en-US"/>
        </a:p>
      </dgm:t>
    </dgm:pt>
    <dgm:pt modelId="{E3C3DAF5-6FB8-4507-8372-0DE2A6F2E97F}" type="pres">
      <dgm:prSet presAssocID="{628075A5-AD65-4C5F-B1E0-CB56FC738B7A}" presName="transSpace" presStyleCnt="0"/>
      <dgm:spPr/>
    </dgm:pt>
    <dgm:pt modelId="{1F2CB0DA-98A9-4338-842F-1CAF35666C3E}" type="pres">
      <dgm:prSet presAssocID="{BBBA7478-DCAB-4BBB-97E5-B4CC2098D2F4}" presName="posSpace" presStyleCnt="0"/>
      <dgm:spPr/>
    </dgm:pt>
    <dgm:pt modelId="{1D6C1E6B-7DF3-43C6-91D0-EFDF54B5D406}" type="pres">
      <dgm:prSet presAssocID="{BBBA7478-DCAB-4BBB-97E5-B4CC2098D2F4}" presName="vertFlow" presStyleCnt="0"/>
      <dgm:spPr/>
    </dgm:pt>
    <dgm:pt modelId="{1A31BFC5-7265-42F9-BFC2-0241EEC4E4B9}" type="pres">
      <dgm:prSet presAssocID="{BBBA7478-DCAB-4BBB-97E5-B4CC2098D2F4}" presName="topSpace" presStyleCnt="0"/>
      <dgm:spPr/>
    </dgm:pt>
    <dgm:pt modelId="{42BF0A27-3763-4D3C-B06F-405EF219DE0E}" type="pres">
      <dgm:prSet presAssocID="{BBBA7478-DCAB-4BBB-97E5-B4CC2098D2F4}" presName="firstComp" presStyleCnt="0"/>
      <dgm:spPr/>
    </dgm:pt>
    <dgm:pt modelId="{B0055DD1-5908-4FC9-B890-DDF66489A253}" type="pres">
      <dgm:prSet presAssocID="{BBBA7478-DCAB-4BBB-97E5-B4CC2098D2F4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A860A7CF-2DC9-4EA6-B0BB-458F00876DCB}" type="pres">
      <dgm:prSet presAssocID="{BBBA7478-DCAB-4BBB-97E5-B4CC2098D2F4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BEA96-839F-4319-9422-0FB8583A804B}" type="pres">
      <dgm:prSet presAssocID="{72933CAD-EED1-4DB6-9A78-5917FE99EA8F}" presName="comp" presStyleCnt="0"/>
      <dgm:spPr/>
    </dgm:pt>
    <dgm:pt modelId="{E02CB828-22C8-469E-AB21-0656B4935896}" type="pres">
      <dgm:prSet presAssocID="{72933CAD-EED1-4DB6-9A78-5917FE99EA8F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3643424E-EB33-48C3-A3EB-72321343610B}" type="pres">
      <dgm:prSet presAssocID="{72933CAD-EED1-4DB6-9A78-5917FE99EA8F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B2E75-E90E-4FED-82F2-FD0A0FAD1858}" type="pres">
      <dgm:prSet presAssocID="{BBBA7478-DCAB-4BBB-97E5-B4CC2098D2F4}" presName="negSpace" presStyleCnt="0"/>
      <dgm:spPr/>
    </dgm:pt>
    <dgm:pt modelId="{7D44BD3E-452C-486C-8207-174C7EDF8313}" type="pres">
      <dgm:prSet presAssocID="{BBBA7478-DCAB-4BBB-97E5-B4CC2098D2F4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D519D127-4D80-4CC2-9E0E-5D26B0708937}" srcId="{BD8BD0AB-9A76-4057-8BE9-690FA3C43FE9}" destId="{F5A0A29B-AA64-438F-8FB9-1C2D6090FCF7}" srcOrd="0" destOrd="0" parTransId="{26C62A7A-34B7-4219-80E4-FBEF5326E0F5}" sibTransId="{242BBD23-7442-4CC5-8227-B3F3B165FFDD}"/>
    <dgm:cxn modelId="{903396CE-E570-487B-B7E6-981FC1394777}" srcId="{E8EC9892-597F-45EE-A8BF-3C579BF8449A}" destId="{BD8BD0AB-9A76-4057-8BE9-690FA3C43FE9}" srcOrd="0" destOrd="0" parTransId="{8660024E-7ABC-4C80-9E92-CEB2020BDEF5}" sibTransId="{628075A5-AD65-4C5F-B1E0-CB56FC738B7A}"/>
    <dgm:cxn modelId="{F5AEC439-FB78-46EE-BB67-54A4E50337D6}" type="presOf" srcId="{265E04A1-3FF4-44A4-A766-9C388F3EE86C}" destId="{B0055DD1-5908-4FC9-B890-DDF66489A253}" srcOrd="0" destOrd="0" presId="urn:microsoft.com/office/officeart/2005/8/layout/hList9"/>
    <dgm:cxn modelId="{78BDC46B-E459-49C1-A8BC-0B94539C6CB2}" srcId="{E8EC9892-597F-45EE-A8BF-3C579BF8449A}" destId="{BBBA7478-DCAB-4BBB-97E5-B4CC2098D2F4}" srcOrd="1" destOrd="0" parTransId="{CE2FD0EE-4998-493D-971C-A384B79339A2}" sibTransId="{C4F0CBBC-6919-44FE-8F70-4C95659A11E9}"/>
    <dgm:cxn modelId="{B5938E64-8A1D-43F3-8FE5-D9A094F80880}" type="presOf" srcId="{E8EC9892-597F-45EE-A8BF-3C579BF8449A}" destId="{33F75D7A-E8B4-433C-92C6-90ABBE0270E9}" srcOrd="0" destOrd="0" presId="urn:microsoft.com/office/officeart/2005/8/layout/hList9"/>
    <dgm:cxn modelId="{60EB4480-D68F-46D2-9895-CAEB3C95CA5C}" type="presOf" srcId="{BBBA7478-DCAB-4BBB-97E5-B4CC2098D2F4}" destId="{7D44BD3E-452C-486C-8207-174C7EDF8313}" srcOrd="0" destOrd="0" presId="urn:microsoft.com/office/officeart/2005/8/layout/hList9"/>
    <dgm:cxn modelId="{78537A0D-221E-430B-8905-A42D36F7FF70}" type="presOf" srcId="{265E04A1-3FF4-44A4-A766-9C388F3EE86C}" destId="{A860A7CF-2DC9-4EA6-B0BB-458F00876DCB}" srcOrd="1" destOrd="0" presId="urn:microsoft.com/office/officeart/2005/8/layout/hList9"/>
    <dgm:cxn modelId="{F0FCA4F9-48C9-4A09-A841-52540D65EFC5}" srcId="{BBBA7478-DCAB-4BBB-97E5-B4CC2098D2F4}" destId="{265E04A1-3FF4-44A4-A766-9C388F3EE86C}" srcOrd="0" destOrd="0" parTransId="{D47C9644-FCA2-4AD3-B7B4-E348EC032DB5}" sibTransId="{9CBFE75F-72E2-41AF-BF20-AC4F5054C75F}"/>
    <dgm:cxn modelId="{690CD530-737A-4024-AB1B-F569D1F7FCC2}" type="presOf" srcId="{C42F93AC-24DE-4D81-8C8B-0A0AF83A9370}" destId="{0B9341B1-3BA7-40F7-A4A1-3D614114234A}" srcOrd="1" destOrd="0" presId="urn:microsoft.com/office/officeart/2005/8/layout/hList9"/>
    <dgm:cxn modelId="{A3DE069E-35D3-42B0-ADED-6FF8C61716B0}" type="presOf" srcId="{BD8BD0AB-9A76-4057-8BE9-690FA3C43FE9}" destId="{BCB79113-53D9-48A5-992D-0748E105B30C}" srcOrd="0" destOrd="0" presId="urn:microsoft.com/office/officeart/2005/8/layout/hList9"/>
    <dgm:cxn modelId="{B6FCB3A9-101D-4FF2-A8A1-DCA45209077C}" type="presOf" srcId="{F5A0A29B-AA64-438F-8FB9-1C2D6090FCF7}" destId="{D4B25D65-D85D-4280-A394-14ABFC3650CD}" srcOrd="1" destOrd="0" presId="urn:microsoft.com/office/officeart/2005/8/layout/hList9"/>
    <dgm:cxn modelId="{3EB4239D-F697-4749-AAA6-C56269AB922C}" type="presOf" srcId="{72933CAD-EED1-4DB6-9A78-5917FE99EA8F}" destId="{E02CB828-22C8-469E-AB21-0656B4935896}" srcOrd="0" destOrd="0" presId="urn:microsoft.com/office/officeart/2005/8/layout/hList9"/>
    <dgm:cxn modelId="{BE12621C-B29B-4E58-9837-871AB460BCEE}" srcId="{BD8BD0AB-9A76-4057-8BE9-690FA3C43FE9}" destId="{C42F93AC-24DE-4D81-8C8B-0A0AF83A9370}" srcOrd="1" destOrd="0" parTransId="{A8B5291C-4B86-4FC0-934F-62AEA948DBED}" sibTransId="{E70C6915-1483-412E-9DFE-0ED122DBDF7D}"/>
    <dgm:cxn modelId="{C2D6CB1E-13F9-42F0-9B8E-535B5DA08034}" type="presOf" srcId="{72933CAD-EED1-4DB6-9A78-5917FE99EA8F}" destId="{3643424E-EB33-48C3-A3EB-72321343610B}" srcOrd="1" destOrd="0" presId="urn:microsoft.com/office/officeart/2005/8/layout/hList9"/>
    <dgm:cxn modelId="{C8314420-C0A1-4598-B4E5-1F53AB1BCE1A}" srcId="{BBBA7478-DCAB-4BBB-97E5-B4CC2098D2F4}" destId="{72933CAD-EED1-4DB6-9A78-5917FE99EA8F}" srcOrd="1" destOrd="0" parTransId="{F9F7AEFC-D01E-4ECD-892A-1E5F25814532}" sibTransId="{28805B68-2170-41B0-BF84-5B4002ACBC0E}"/>
    <dgm:cxn modelId="{C4C2584A-B3E9-4F10-944B-F54D5715FF76}" type="presOf" srcId="{C42F93AC-24DE-4D81-8C8B-0A0AF83A9370}" destId="{8BCAB009-9D49-4C64-810F-92F77BD889C7}" srcOrd="0" destOrd="0" presId="urn:microsoft.com/office/officeart/2005/8/layout/hList9"/>
    <dgm:cxn modelId="{D047769E-1AE1-4B8D-8C68-7C20044D01B6}" type="presOf" srcId="{F5A0A29B-AA64-438F-8FB9-1C2D6090FCF7}" destId="{9CDA332A-0BBE-4749-B2DB-46357F43D2AB}" srcOrd="0" destOrd="0" presId="urn:microsoft.com/office/officeart/2005/8/layout/hList9"/>
    <dgm:cxn modelId="{B83238B4-715F-49BD-B2F0-6728B3D6C90A}" type="presParOf" srcId="{33F75D7A-E8B4-433C-92C6-90ABBE0270E9}" destId="{DEE9B1C0-7F59-4D4E-A44C-E5A729B0A90A}" srcOrd="0" destOrd="0" presId="urn:microsoft.com/office/officeart/2005/8/layout/hList9"/>
    <dgm:cxn modelId="{828FBBB6-4CBB-4C87-B2A1-4C8E8CEDF66F}" type="presParOf" srcId="{33F75D7A-E8B4-433C-92C6-90ABBE0270E9}" destId="{64F9667C-9DB2-4077-AB8B-AD312ADA312F}" srcOrd="1" destOrd="0" presId="urn:microsoft.com/office/officeart/2005/8/layout/hList9"/>
    <dgm:cxn modelId="{04DE7865-0132-40A4-9FF8-FD221340BB24}" type="presParOf" srcId="{64F9667C-9DB2-4077-AB8B-AD312ADA312F}" destId="{A127ED9B-44EA-4844-BD2F-45A3A81EB8CC}" srcOrd="0" destOrd="0" presId="urn:microsoft.com/office/officeart/2005/8/layout/hList9"/>
    <dgm:cxn modelId="{D299A965-735A-4671-B25D-C8AA0872C783}" type="presParOf" srcId="{64F9667C-9DB2-4077-AB8B-AD312ADA312F}" destId="{82E36032-77AE-4CF0-A015-B6CAEA740D75}" srcOrd="1" destOrd="0" presId="urn:microsoft.com/office/officeart/2005/8/layout/hList9"/>
    <dgm:cxn modelId="{22FA0EAA-AB05-4471-A5ED-31F5900EE873}" type="presParOf" srcId="{82E36032-77AE-4CF0-A015-B6CAEA740D75}" destId="{9CDA332A-0BBE-4749-B2DB-46357F43D2AB}" srcOrd="0" destOrd="0" presId="urn:microsoft.com/office/officeart/2005/8/layout/hList9"/>
    <dgm:cxn modelId="{7D50A343-CE95-4A4F-9E9A-90DFD5F89A42}" type="presParOf" srcId="{82E36032-77AE-4CF0-A015-B6CAEA740D75}" destId="{D4B25D65-D85D-4280-A394-14ABFC3650CD}" srcOrd="1" destOrd="0" presId="urn:microsoft.com/office/officeart/2005/8/layout/hList9"/>
    <dgm:cxn modelId="{4EDB75ED-FE33-4357-82DF-FF48B1257D80}" type="presParOf" srcId="{64F9667C-9DB2-4077-AB8B-AD312ADA312F}" destId="{D62D9BCE-78B3-4F24-931C-B11C3CF5C1D1}" srcOrd="2" destOrd="0" presId="urn:microsoft.com/office/officeart/2005/8/layout/hList9"/>
    <dgm:cxn modelId="{407D4721-D29A-490A-A071-897960741196}" type="presParOf" srcId="{D62D9BCE-78B3-4F24-931C-B11C3CF5C1D1}" destId="{8BCAB009-9D49-4C64-810F-92F77BD889C7}" srcOrd="0" destOrd="0" presId="urn:microsoft.com/office/officeart/2005/8/layout/hList9"/>
    <dgm:cxn modelId="{39DFCCDD-0EBB-420D-9AAA-018775AB2D97}" type="presParOf" srcId="{D62D9BCE-78B3-4F24-931C-B11C3CF5C1D1}" destId="{0B9341B1-3BA7-40F7-A4A1-3D614114234A}" srcOrd="1" destOrd="0" presId="urn:microsoft.com/office/officeart/2005/8/layout/hList9"/>
    <dgm:cxn modelId="{06D67B92-9EEE-48C0-9A34-6E596F731133}" type="presParOf" srcId="{33F75D7A-E8B4-433C-92C6-90ABBE0270E9}" destId="{E7EC2B9F-C05C-458C-AEEB-CDBABCD2117B}" srcOrd="2" destOrd="0" presId="urn:microsoft.com/office/officeart/2005/8/layout/hList9"/>
    <dgm:cxn modelId="{9A2AAD8F-BC1F-4ECC-A279-99BB2F8BE3E1}" type="presParOf" srcId="{33F75D7A-E8B4-433C-92C6-90ABBE0270E9}" destId="{BCB79113-53D9-48A5-992D-0748E105B30C}" srcOrd="3" destOrd="0" presId="urn:microsoft.com/office/officeart/2005/8/layout/hList9"/>
    <dgm:cxn modelId="{973D36E1-C907-46BD-8706-B70F12A885C9}" type="presParOf" srcId="{33F75D7A-E8B4-433C-92C6-90ABBE0270E9}" destId="{E3C3DAF5-6FB8-4507-8372-0DE2A6F2E97F}" srcOrd="4" destOrd="0" presId="urn:microsoft.com/office/officeart/2005/8/layout/hList9"/>
    <dgm:cxn modelId="{96DB137E-F968-4773-910D-83E023778863}" type="presParOf" srcId="{33F75D7A-E8B4-433C-92C6-90ABBE0270E9}" destId="{1F2CB0DA-98A9-4338-842F-1CAF35666C3E}" srcOrd="5" destOrd="0" presId="urn:microsoft.com/office/officeart/2005/8/layout/hList9"/>
    <dgm:cxn modelId="{D129978D-6203-47BA-A03D-3F708459FC93}" type="presParOf" srcId="{33F75D7A-E8B4-433C-92C6-90ABBE0270E9}" destId="{1D6C1E6B-7DF3-43C6-91D0-EFDF54B5D406}" srcOrd="6" destOrd="0" presId="urn:microsoft.com/office/officeart/2005/8/layout/hList9"/>
    <dgm:cxn modelId="{E2CC2538-1F0B-43C0-BE97-33CCBD912641}" type="presParOf" srcId="{1D6C1E6B-7DF3-43C6-91D0-EFDF54B5D406}" destId="{1A31BFC5-7265-42F9-BFC2-0241EEC4E4B9}" srcOrd="0" destOrd="0" presId="urn:microsoft.com/office/officeart/2005/8/layout/hList9"/>
    <dgm:cxn modelId="{9B744233-A941-4E74-BF95-02F42C4CF90D}" type="presParOf" srcId="{1D6C1E6B-7DF3-43C6-91D0-EFDF54B5D406}" destId="{42BF0A27-3763-4D3C-B06F-405EF219DE0E}" srcOrd="1" destOrd="0" presId="urn:microsoft.com/office/officeart/2005/8/layout/hList9"/>
    <dgm:cxn modelId="{DCB27914-5195-4D23-A0D1-177E695A66BE}" type="presParOf" srcId="{42BF0A27-3763-4D3C-B06F-405EF219DE0E}" destId="{B0055DD1-5908-4FC9-B890-DDF66489A253}" srcOrd="0" destOrd="0" presId="urn:microsoft.com/office/officeart/2005/8/layout/hList9"/>
    <dgm:cxn modelId="{675D67B9-4EEB-4AC8-A44C-967D630BDF90}" type="presParOf" srcId="{42BF0A27-3763-4D3C-B06F-405EF219DE0E}" destId="{A860A7CF-2DC9-4EA6-B0BB-458F00876DCB}" srcOrd="1" destOrd="0" presId="urn:microsoft.com/office/officeart/2005/8/layout/hList9"/>
    <dgm:cxn modelId="{56DAF6F7-FDCD-488D-A647-F8CB0A32675B}" type="presParOf" srcId="{1D6C1E6B-7DF3-43C6-91D0-EFDF54B5D406}" destId="{005BEA96-839F-4319-9422-0FB8583A804B}" srcOrd="2" destOrd="0" presId="urn:microsoft.com/office/officeart/2005/8/layout/hList9"/>
    <dgm:cxn modelId="{FDFAA0AF-0CA1-4BDE-A55F-A56146BA6223}" type="presParOf" srcId="{005BEA96-839F-4319-9422-0FB8583A804B}" destId="{E02CB828-22C8-469E-AB21-0656B4935896}" srcOrd="0" destOrd="0" presId="urn:microsoft.com/office/officeart/2005/8/layout/hList9"/>
    <dgm:cxn modelId="{6F1181AD-2FAE-48CF-8FAC-C8AA29171019}" type="presParOf" srcId="{005BEA96-839F-4319-9422-0FB8583A804B}" destId="{3643424E-EB33-48C3-A3EB-72321343610B}" srcOrd="1" destOrd="0" presId="urn:microsoft.com/office/officeart/2005/8/layout/hList9"/>
    <dgm:cxn modelId="{FD65AE54-C6C1-41AD-BEB6-56A815BF3AA7}" type="presParOf" srcId="{33F75D7A-E8B4-433C-92C6-90ABBE0270E9}" destId="{7E6B2E75-E90E-4FED-82F2-FD0A0FAD1858}" srcOrd="7" destOrd="0" presId="urn:microsoft.com/office/officeart/2005/8/layout/hList9"/>
    <dgm:cxn modelId="{9175B86D-54EC-4E09-96D5-D2BF1E9773CA}" type="presParOf" srcId="{33F75D7A-E8B4-433C-92C6-90ABBE0270E9}" destId="{7D44BD3E-452C-486C-8207-174C7EDF831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8EC9892-597F-45EE-A8BF-3C579BF8449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8BD0AB-9A76-4057-8BE9-690FA3C43FE9}">
      <dgm:prSet phldrT="[Tekst]"/>
      <dgm:spPr/>
      <dgm:t>
        <a:bodyPr/>
        <a:lstStyle/>
        <a:p>
          <a:r>
            <a:rPr lang="pl-PL" dirty="0" smtClean="0"/>
            <a:t>1991</a:t>
          </a:r>
          <a:endParaRPr lang="en-US" dirty="0"/>
        </a:p>
      </dgm:t>
    </dgm:pt>
    <dgm:pt modelId="{8660024E-7ABC-4C80-9E92-CEB2020BDEF5}" type="parTrans" cxnId="{903396CE-E570-487B-B7E6-981FC1394777}">
      <dgm:prSet/>
      <dgm:spPr/>
      <dgm:t>
        <a:bodyPr/>
        <a:lstStyle/>
        <a:p>
          <a:endParaRPr lang="en-US"/>
        </a:p>
      </dgm:t>
    </dgm:pt>
    <dgm:pt modelId="{628075A5-AD65-4C5F-B1E0-CB56FC738B7A}" type="sibTrans" cxnId="{903396CE-E570-487B-B7E6-981FC1394777}">
      <dgm:prSet/>
      <dgm:spPr/>
      <dgm:t>
        <a:bodyPr/>
        <a:lstStyle/>
        <a:p>
          <a:endParaRPr lang="en-US"/>
        </a:p>
      </dgm:t>
    </dgm:pt>
    <dgm:pt modelId="{F5A0A29B-AA64-438F-8FB9-1C2D6090FCF7}">
      <dgm:prSet phldrT="[Tekst]" custT="1"/>
      <dgm:spPr/>
      <dgm:t>
        <a:bodyPr/>
        <a:lstStyle/>
        <a:p>
          <a:r>
            <a:rPr lang="pl-PL" sz="1400" dirty="0" smtClean="0"/>
            <a:t>Ustawa o ustroju oświaty</a:t>
          </a:r>
          <a:endParaRPr lang="en-US" sz="1400" dirty="0"/>
        </a:p>
      </dgm:t>
    </dgm:pt>
    <dgm:pt modelId="{26C62A7A-34B7-4219-80E4-FBEF5326E0F5}" type="parTrans" cxnId="{D519D127-4D80-4CC2-9E0E-5D26B0708937}">
      <dgm:prSet/>
      <dgm:spPr/>
      <dgm:t>
        <a:bodyPr/>
        <a:lstStyle/>
        <a:p>
          <a:endParaRPr lang="en-US"/>
        </a:p>
      </dgm:t>
    </dgm:pt>
    <dgm:pt modelId="{242BBD23-7442-4CC5-8227-B3F3B165FFDD}" type="sibTrans" cxnId="{D519D127-4D80-4CC2-9E0E-5D26B0708937}">
      <dgm:prSet/>
      <dgm:spPr/>
      <dgm:t>
        <a:bodyPr/>
        <a:lstStyle/>
        <a:p>
          <a:endParaRPr lang="en-US"/>
        </a:p>
      </dgm:t>
    </dgm:pt>
    <dgm:pt modelId="{C42F93AC-24DE-4D81-8C8B-0A0AF83A9370}">
      <dgm:prSet phldrT="[Tekst]" custT="1"/>
      <dgm:spPr/>
      <dgm:t>
        <a:bodyPr/>
        <a:lstStyle/>
        <a:p>
          <a:r>
            <a:rPr lang="pl-PL" sz="1400" dirty="0" smtClean="0"/>
            <a:t>Dobre zmiany</a:t>
          </a:r>
          <a:endParaRPr lang="en-US" sz="1400" dirty="0"/>
        </a:p>
      </dgm:t>
    </dgm:pt>
    <dgm:pt modelId="{A8B5291C-4B86-4FC0-934F-62AEA948DBED}" type="parTrans" cxnId="{BE12621C-B29B-4E58-9837-871AB460BCEE}">
      <dgm:prSet/>
      <dgm:spPr/>
      <dgm:t>
        <a:bodyPr/>
        <a:lstStyle/>
        <a:p>
          <a:endParaRPr lang="en-US"/>
        </a:p>
      </dgm:t>
    </dgm:pt>
    <dgm:pt modelId="{E70C6915-1483-412E-9DFE-0ED122DBDF7D}" type="sibTrans" cxnId="{BE12621C-B29B-4E58-9837-871AB460BCEE}">
      <dgm:prSet/>
      <dgm:spPr/>
      <dgm:t>
        <a:bodyPr/>
        <a:lstStyle/>
        <a:p>
          <a:endParaRPr lang="en-US"/>
        </a:p>
      </dgm:t>
    </dgm:pt>
    <dgm:pt modelId="{BBBA7478-DCAB-4BBB-97E5-B4CC2098D2F4}">
      <dgm:prSet phldrT="[Tekst]"/>
      <dgm:spPr/>
      <dgm:t>
        <a:bodyPr/>
        <a:lstStyle/>
        <a:p>
          <a:r>
            <a:rPr lang="pl-PL" dirty="0" smtClean="0"/>
            <a:t>2009</a:t>
          </a:r>
          <a:endParaRPr lang="en-US" dirty="0"/>
        </a:p>
      </dgm:t>
    </dgm:pt>
    <dgm:pt modelId="{CE2FD0EE-4998-493D-971C-A384B79339A2}" type="parTrans" cxnId="{78BDC46B-E459-49C1-A8BC-0B94539C6CB2}">
      <dgm:prSet/>
      <dgm:spPr/>
      <dgm:t>
        <a:bodyPr/>
        <a:lstStyle/>
        <a:p>
          <a:endParaRPr lang="en-US"/>
        </a:p>
      </dgm:t>
    </dgm:pt>
    <dgm:pt modelId="{C4F0CBBC-6919-44FE-8F70-4C95659A11E9}" type="sibTrans" cxnId="{78BDC46B-E459-49C1-A8BC-0B94539C6CB2}">
      <dgm:prSet/>
      <dgm:spPr/>
      <dgm:t>
        <a:bodyPr/>
        <a:lstStyle/>
        <a:p>
          <a:endParaRPr lang="en-US"/>
        </a:p>
      </dgm:t>
    </dgm:pt>
    <dgm:pt modelId="{265E04A1-3FF4-44A4-A766-9C388F3EE86C}">
      <dgm:prSet phldrT="[Tekst]" custT="1"/>
      <dgm:spPr/>
      <dgm:t>
        <a:bodyPr/>
        <a:lstStyle/>
        <a:p>
          <a:r>
            <a:rPr lang="pl-PL" sz="1400" dirty="0" smtClean="0"/>
            <a:t>Ustawa o ustroju oświaty</a:t>
          </a:r>
          <a:endParaRPr lang="en-US" sz="1400" dirty="0"/>
        </a:p>
      </dgm:t>
    </dgm:pt>
    <dgm:pt modelId="{D47C9644-FCA2-4AD3-B7B4-E348EC032DB5}" type="parTrans" cxnId="{F0FCA4F9-48C9-4A09-A841-52540D65EFC5}">
      <dgm:prSet/>
      <dgm:spPr/>
      <dgm:t>
        <a:bodyPr/>
        <a:lstStyle/>
        <a:p>
          <a:endParaRPr lang="en-US"/>
        </a:p>
      </dgm:t>
    </dgm:pt>
    <dgm:pt modelId="{9CBFE75F-72E2-41AF-BF20-AC4F5054C75F}" type="sibTrans" cxnId="{F0FCA4F9-48C9-4A09-A841-52540D65EFC5}">
      <dgm:prSet/>
      <dgm:spPr/>
      <dgm:t>
        <a:bodyPr/>
        <a:lstStyle/>
        <a:p>
          <a:endParaRPr lang="en-US"/>
        </a:p>
      </dgm:t>
    </dgm:pt>
    <dgm:pt modelId="{72933CAD-EED1-4DB6-9A78-5917FE99EA8F}">
      <dgm:prSet phldrT="[Tekst]" custT="1"/>
      <dgm:spPr/>
      <dgm:t>
        <a:bodyPr/>
        <a:lstStyle/>
        <a:p>
          <a:r>
            <a:rPr lang="pl-PL" sz="1400" dirty="0" smtClean="0"/>
            <a:t>Dobre uściślenia</a:t>
          </a:r>
        </a:p>
      </dgm:t>
    </dgm:pt>
    <dgm:pt modelId="{28805B68-2170-41B0-BF84-5B4002ACBC0E}" type="sibTrans" cxnId="{C8314420-C0A1-4598-B4E5-1F53AB1BCE1A}">
      <dgm:prSet/>
      <dgm:spPr/>
      <dgm:t>
        <a:bodyPr/>
        <a:lstStyle/>
        <a:p>
          <a:endParaRPr lang="en-US"/>
        </a:p>
      </dgm:t>
    </dgm:pt>
    <dgm:pt modelId="{F9F7AEFC-D01E-4ECD-892A-1E5F25814532}" type="parTrans" cxnId="{C8314420-C0A1-4598-B4E5-1F53AB1BCE1A}">
      <dgm:prSet/>
      <dgm:spPr/>
      <dgm:t>
        <a:bodyPr/>
        <a:lstStyle/>
        <a:p>
          <a:endParaRPr lang="en-US"/>
        </a:p>
      </dgm:t>
    </dgm:pt>
    <dgm:pt modelId="{26318CF8-8827-47CA-8E28-E7F77511A12B}">
      <dgm:prSet phldrT="[Tekst]" custT="1"/>
      <dgm:spPr/>
      <dgm:t>
        <a:bodyPr/>
        <a:lstStyle/>
        <a:p>
          <a:r>
            <a:rPr lang="pl-PL" sz="1400" dirty="0" smtClean="0"/>
            <a:t>Bez przepisów wykonawczych</a:t>
          </a:r>
          <a:endParaRPr lang="en-US" sz="1400" dirty="0"/>
        </a:p>
      </dgm:t>
    </dgm:pt>
    <dgm:pt modelId="{0BAB6691-0907-4F31-B7E5-C720BFF93626}" type="parTrans" cxnId="{9FABC020-69C4-4B3C-8EB0-1A6315C4D38E}">
      <dgm:prSet/>
      <dgm:spPr/>
    </dgm:pt>
    <dgm:pt modelId="{C9513CEC-6D62-4FB8-A34D-A20BA7115603}" type="sibTrans" cxnId="{9FABC020-69C4-4B3C-8EB0-1A6315C4D38E}">
      <dgm:prSet/>
      <dgm:spPr/>
    </dgm:pt>
    <dgm:pt modelId="{48E5F6CA-502E-416D-B75C-989B0B9737A5}">
      <dgm:prSet phldrT="[Tekst]" custT="1"/>
      <dgm:spPr/>
      <dgm:t>
        <a:bodyPr/>
        <a:lstStyle/>
        <a:p>
          <a:r>
            <a:rPr lang="pl-PL" sz="1400" dirty="0" smtClean="0"/>
            <a:t>Przepisy wykonawcze</a:t>
          </a:r>
        </a:p>
      </dgm:t>
    </dgm:pt>
    <dgm:pt modelId="{941950D7-F62E-4650-8C2E-15518F7659D9}" type="parTrans" cxnId="{07C59258-4C4C-4F2D-A2A1-621EC969197C}">
      <dgm:prSet/>
      <dgm:spPr/>
    </dgm:pt>
    <dgm:pt modelId="{43E2328E-F2F0-4B24-A763-7B5B18996286}" type="sibTrans" cxnId="{07C59258-4C4C-4F2D-A2A1-621EC969197C}">
      <dgm:prSet/>
      <dgm:spPr/>
    </dgm:pt>
    <dgm:pt modelId="{33F75D7A-E8B4-433C-92C6-90ABBE0270E9}" type="pres">
      <dgm:prSet presAssocID="{E8EC9892-597F-45EE-A8BF-3C579BF8449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E9B1C0-7F59-4D4E-A44C-E5A729B0A90A}" type="pres">
      <dgm:prSet presAssocID="{BD8BD0AB-9A76-4057-8BE9-690FA3C43FE9}" presName="posSpace" presStyleCnt="0"/>
      <dgm:spPr/>
    </dgm:pt>
    <dgm:pt modelId="{64F9667C-9DB2-4077-AB8B-AD312ADA312F}" type="pres">
      <dgm:prSet presAssocID="{BD8BD0AB-9A76-4057-8BE9-690FA3C43FE9}" presName="vertFlow" presStyleCnt="0"/>
      <dgm:spPr/>
    </dgm:pt>
    <dgm:pt modelId="{A127ED9B-44EA-4844-BD2F-45A3A81EB8CC}" type="pres">
      <dgm:prSet presAssocID="{BD8BD0AB-9A76-4057-8BE9-690FA3C43FE9}" presName="topSpace" presStyleCnt="0"/>
      <dgm:spPr/>
    </dgm:pt>
    <dgm:pt modelId="{82E36032-77AE-4CF0-A015-B6CAEA740D75}" type="pres">
      <dgm:prSet presAssocID="{BD8BD0AB-9A76-4057-8BE9-690FA3C43FE9}" presName="firstComp" presStyleCnt="0"/>
      <dgm:spPr/>
    </dgm:pt>
    <dgm:pt modelId="{9CDA332A-0BBE-4749-B2DB-46357F43D2AB}" type="pres">
      <dgm:prSet presAssocID="{BD8BD0AB-9A76-4057-8BE9-690FA3C43FE9}" presName="firstChild" presStyleLbl="bgAccFollowNode1" presStyleIdx="0" presStyleCnt="6"/>
      <dgm:spPr/>
      <dgm:t>
        <a:bodyPr/>
        <a:lstStyle/>
        <a:p>
          <a:endParaRPr lang="en-US"/>
        </a:p>
      </dgm:t>
    </dgm:pt>
    <dgm:pt modelId="{D4B25D65-D85D-4280-A394-14ABFC3650CD}" type="pres">
      <dgm:prSet presAssocID="{BD8BD0AB-9A76-4057-8BE9-690FA3C43FE9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D9BCE-78B3-4F24-931C-B11C3CF5C1D1}" type="pres">
      <dgm:prSet presAssocID="{C42F93AC-24DE-4D81-8C8B-0A0AF83A9370}" presName="comp" presStyleCnt="0"/>
      <dgm:spPr/>
    </dgm:pt>
    <dgm:pt modelId="{8BCAB009-9D49-4C64-810F-92F77BD889C7}" type="pres">
      <dgm:prSet presAssocID="{C42F93AC-24DE-4D81-8C8B-0A0AF83A9370}" presName="child" presStyleLbl="bgAccFollowNode1" presStyleIdx="1" presStyleCnt="6"/>
      <dgm:spPr/>
      <dgm:t>
        <a:bodyPr/>
        <a:lstStyle/>
        <a:p>
          <a:endParaRPr lang="en-US"/>
        </a:p>
      </dgm:t>
    </dgm:pt>
    <dgm:pt modelId="{0B9341B1-3BA7-40F7-A4A1-3D614114234A}" type="pres">
      <dgm:prSet presAssocID="{C42F93AC-24DE-4D81-8C8B-0A0AF83A9370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B398A-3E7D-4015-93E0-DF993F4D5260}" type="pres">
      <dgm:prSet presAssocID="{26318CF8-8827-47CA-8E28-E7F77511A12B}" presName="comp" presStyleCnt="0"/>
      <dgm:spPr/>
    </dgm:pt>
    <dgm:pt modelId="{E0F47759-4097-46D5-8FF8-508A9F7EC133}" type="pres">
      <dgm:prSet presAssocID="{26318CF8-8827-47CA-8E28-E7F77511A12B}" presName="child" presStyleLbl="bgAccFollowNode1" presStyleIdx="2" presStyleCnt="6"/>
      <dgm:spPr/>
      <dgm:t>
        <a:bodyPr/>
        <a:lstStyle/>
        <a:p>
          <a:endParaRPr lang="en-US"/>
        </a:p>
      </dgm:t>
    </dgm:pt>
    <dgm:pt modelId="{FCD54FAC-9941-435A-8C5F-3DBE3EBA0634}" type="pres">
      <dgm:prSet presAssocID="{26318CF8-8827-47CA-8E28-E7F77511A12B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C2B9F-C05C-458C-AEEB-CDBABCD2117B}" type="pres">
      <dgm:prSet presAssocID="{BD8BD0AB-9A76-4057-8BE9-690FA3C43FE9}" presName="negSpace" presStyleCnt="0"/>
      <dgm:spPr/>
    </dgm:pt>
    <dgm:pt modelId="{BCB79113-53D9-48A5-992D-0748E105B30C}" type="pres">
      <dgm:prSet presAssocID="{BD8BD0AB-9A76-4057-8BE9-690FA3C43FE9}" presName="circle" presStyleLbl="node1" presStyleIdx="0" presStyleCnt="2"/>
      <dgm:spPr/>
      <dgm:t>
        <a:bodyPr/>
        <a:lstStyle/>
        <a:p>
          <a:endParaRPr lang="en-US"/>
        </a:p>
      </dgm:t>
    </dgm:pt>
    <dgm:pt modelId="{E3C3DAF5-6FB8-4507-8372-0DE2A6F2E97F}" type="pres">
      <dgm:prSet presAssocID="{628075A5-AD65-4C5F-B1E0-CB56FC738B7A}" presName="transSpace" presStyleCnt="0"/>
      <dgm:spPr/>
    </dgm:pt>
    <dgm:pt modelId="{1F2CB0DA-98A9-4338-842F-1CAF35666C3E}" type="pres">
      <dgm:prSet presAssocID="{BBBA7478-DCAB-4BBB-97E5-B4CC2098D2F4}" presName="posSpace" presStyleCnt="0"/>
      <dgm:spPr/>
    </dgm:pt>
    <dgm:pt modelId="{1D6C1E6B-7DF3-43C6-91D0-EFDF54B5D406}" type="pres">
      <dgm:prSet presAssocID="{BBBA7478-DCAB-4BBB-97E5-B4CC2098D2F4}" presName="vertFlow" presStyleCnt="0"/>
      <dgm:spPr/>
    </dgm:pt>
    <dgm:pt modelId="{1A31BFC5-7265-42F9-BFC2-0241EEC4E4B9}" type="pres">
      <dgm:prSet presAssocID="{BBBA7478-DCAB-4BBB-97E5-B4CC2098D2F4}" presName="topSpace" presStyleCnt="0"/>
      <dgm:spPr/>
    </dgm:pt>
    <dgm:pt modelId="{42BF0A27-3763-4D3C-B06F-405EF219DE0E}" type="pres">
      <dgm:prSet presAssocID="{BBBA7478-DCAB-4BBB-97E5-B4CC2098D2F4}" presName="firstComp" presStyleCnt="0"/>
      <dgm:spPr/>
    </dgm:pt>
    <dgm:pt modelId="{B0055DD1-5908-4FC9-B890-DDF66489A253}" type="pres">
      <dgm:prSet presAssocID="{BBBA7478-DCAB-4BBB-97E5-B4CC2098D2F4}" presName="firstChild" presStyleLbl="bgAccFollowNode1" presStyleIdx="3" presStyleCnt="6"/>
      <dgm:spPr/>
      <dgm:t>
        <a:bodyPr/>
        <a:lstStyle/>
        <a:p>
          <a:endParaRPr lang="en-US"/>
        </a:p>
      </dgm:t>
    </dgm:pt>
    <dgm:pt modelId="{A860A7CF-2DC9-4EA6-B0BB-458F00876DCB}" type="pres">
      <dgm:prSet presAssocID="{BBBA7478-DCAB-4BBB-97E5-B4CC2098D2F4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BEA96-839F-4319-9422-0FB8583A804B}" type="pres">
      <dgm:prSet presAssocID="{72933CAD-EED1-4DB6-9A78-5917FE99EA8F}" presName="comp" presStyleCnt="0"/>
      <dgm:spPr/>
    </dgm:pt>
    <dgm:pt modelId="{E02CB828-22C8-469E-AB21-0656B4935896}" type="pres">
      <dgm:prSet presAssocID="{72933CAD-EED1-4DB6-9A78-5917FE99EA8F}" presName="child" presStyleLbl="bgAccFollowNode1" presStyleIdx="4" presStyleCnt="6"/>
      <dgm:spPr/>
      <dgm:t>
        <a:bodyPr/>
        <a:lstStyle/>
        <a:p>
          <a:endParaRPr lang="en-US"/>
        </a:p>
      </dgm:t>
    </dgm:pt>
    <dgm:pt modelId="{3643424E-EB33-48C3-A3EB-72321343610B}" type="pres">
      <dgm:prSet presAssocID="{72933CAD-EED1-4DB6-9A78-5917FE99EA8F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37C1A-F6C6-49DC-A296-582D6047C08F}" type="pres">
      <dgm:prSet presAssocID="{48E5F6CA-502E-416D-B75C-989B0B9737A5}" presName="comp" presStyleCnt="0"/>
      <dgm:spPr/>
    </dgm:pt>
    <dgm:pt modelId="{9C39A2F5-9E82-444B-9B3E-1D8CE3CD96C1}" type="pres">
      <dgm:prSet presAssocID="{48E5F6CA-502E-416D-B75C-989B0B9737A5}" presName="child" presStyleLbl="bgAccFollowNode1" presStyleIdx="5" presStyleCnt="6"/>
      <dgm:spPr/>
      <dgm:t>
        <a:bodyPr/>
        <a:lstStyle/>
        <a:p>
          <a:endParaRPr lang="en-US"/>
        </a:p>
      </dgm:t>
    </dgm:pt>
    <dgm:pt modelId="{88FA30CF-F477-439F-B2FC-580BDF9DA319}" type="pres">
      <dgm:prSet presAssocID="{48E5F6CA-502E-416D-B75C-989B0B9737A5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B2E75-E90E-4FED-82F2-FD0A0FAD1858}" type="pres">
      <dgm:prSet presAssocID="{BBBA7478-DCAB-4BBB-97E5-B4CC2098D2F4}" presName="negSpace" presStyleCnt="0"/>
      <dgm:spPr/>
    </dgm:pt>
    <dgm:pt modelId="{7D44BD3E-452C-486C-8207-174C7EDF8313}" type="pres">
      <dgm:prSet presAssocID="{BBBA7478-DCAB-4BBB-97E5-B4CC2098D2F4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534C406B-D38D-46FC-B509-5621C0C8575C}" type="presOf" srcId="{C42F93AC-24DE-4D81-8C8B-0A0AF83A9370}" destId="{0B9341B1-3BA7-40F7-A4A1-3D614114234A}" srcOrd="1" destOrd="0" presId="urn:microsoft.com/office/officeart/2005/8/layout/hList9"/>
    <dgm:cxn modelId="{6D1F3422-F870-4E32-8C94-A01993097C33}" type="presOf" srcId="{72933CAD-EED1-4DB6-9A78-5917FE99EA8F}" destId="{3643424E-EB33-48C3-A3EB-72321343610B}" srcOrd="1" destOrd="0" presId="urn:microsoft.com/office/officeart/2005/8/layout/hList9"/>
    <dgm:cxn modelId="{97C8F6BA-42EE-4CAC-A251-A6686688BD13}" type="presOf" srcId="{48E5F6CA-502E-416D-B75C-989B0B9737A5}" destId="{9C39A2F5-9E82-444B-9B3E-1D8CE3CD96C1}" srcOrd="0" destOrd="0" presId="urn:microsoft.com/office/officeart/2005/8/layout/hList9"/>
    <dgm:cxn modelId="{954FC79B-B940-48DE-8D5D-B1FF41B04344}" type="presOf" srcId="{265E04A1-3FF4-44A4-A766-9C388F3EE86C}" destId="{A860A7CF-2DC9-4EA6-B0BB-458F00876DCB}" srcOrd="1" destOrd="0" presId="urn:microsoft.com/office/officeart/2005/8/layout/hList9"/>
    <dgm:cxn modelId="{5487D0D2-9791-4EBC-AE69-FEC176D87DB5}" type="presOf" srcId="{265E04A1-3FF4-44A4-A766-9C388F3EE86C}" destId="{B0055DD1-5908-4FC9-B890-DDF66489A253}" srcOrd="0" destOrd="0" presId="urn:microsoft.com/office/officeart/2005/8/layout/hList9"/>
    <dgm:cxn modelId="{D57A074E-59EF-48E7-9213-E5D180D9FAA8}" type="presOf" srcId="{72933CAD-EED1-4DB6-9A78-5917FE99EA8F}" destId="{E02CB828-22C8-469E-AB21-0656B4935896}" srcOrd="0" destOrd="0" presId="urn:microsoft.com/office/officeart/2005/8/layout/hList9"/>
    <dgm:cxn modelId="{500B54A3-5980-4F82-915A-756765DF46E4}" type="presOf" srcId="{E8EC9892-597F-45EE-A8BF-3C579BF8449A}" destId="{33F75D7A-E8B4-433C-92C6-90ABBE0270E9}" srcOrd="0" destOrd="0" presId="urn:microsoft.com/office/officeart/2005/8/layout/hList9"/>
    <dgm:cxn modelId="{9FABC020-69C4-4B3C-8EB0-1A6315C4D38E}" srcId="{BD8BD0AB-9A76-4057-8BE9-690FA3C43FE9}" destId="{26318CF8-8827-47CA-8E28-E7F77511A12B}" srcOrd="2" destOrd="0" parTransId="{0BAB6691-0907-4F31-B7E5-C720BFF93626}" sibTransId="{C9513CEC-6D62-4FB8-A34D-A20BA7115603}"/>
    <dgm:cxn modelId="{008F9A5D-F2B4-4AAB-8FAF-36F0DC9522CD}" type="presOf" srcId="{F5A0A29B-AA64-438F-8FB9-1C2D6090FCF7}" destId="{9CDA332A-0BBE-4749-B2DB-46357F43D2AB}" srcOrd="0" destOrd="0" presId="urn:microsoft.com/office/officeart/2005/8/layout/hList9"/>
    <dgm:cxn modelId="{9546A3F1-2CF3-4968-9E35-70F0F41B3DA2}" type="presOf" srcId="{BD8BD0AB-9A76-4057-8BE9-690FA3C43FE9}" destId="{BCB79113-53D9-48A5-992D-0748E105B30C}" srcOrd="0" destOrd="0" presId="urn:microsoft.com/office/officeart/2005/8/layout/hList9"/>
    <dgm:cxn modelId="{D519D127-4D80-4CC2-9E0E-5D26B0708937}" srcId="{BD8BD0AB-9A76-4057-8BE9-690FA3C43FE9}" destId="{F5A0A29B-AA64-438F-8FB9-1C2D6090FCF7}" srcOrd="0" destOrd="0" parTransId="{26C62A7A-34B7-4219-80E4-FBEF5326E0F5}" sibTransId="{242BBD23-7442-4CC5-8227-B3F3B165FFDD}"/>
    <dgm:cxn modelId="{FBDBD3BD-123A-4A10-8B58-404AC5362CCC}" type="presOf" srcId="{C42F93AC-24DE-4D81-8C8B-0A0AF83A9370}" destId="{8BCAB009-9D49-4C64-810F-92F77BD889C7}" srcOrd="0" destOrd="0" presId="urn:microsoft.com/office/officeart/2005/8/layout/hList9"/>
    <dgm:cxn modelId="{0F61D017-3C06-42C4-8D5A-2BBEC9FD3A27}" type="presOf" srcId="{26318CF8-8827-47CA-8E28-E7F77511A12B}" destId="{E0F47759-4097-46D5-8FF8-508A9F7EC133}" srcOrd="0" destOrd="0" presId="urn:microsoft.com/office/officeart/2005/8/layout/hList9"/>
    <dgm:cxn modelId="{BE12621C-B29B-4E58-9837-871AB460BCEE}" srcId="{BD8BD0AB-9A76-4057-8BE9-690FA3C43FE9}" destId="{C42F93AC-24DE-4D81-8C8B-0A0AF83A9370}" srcOrd="1" destOrd="0" parTransId="{A8B5291C-4B86-4FC0-934F-62AEA948DBED}" sibTransId="{E70C6915-1483-412E-9DFE-0ED122DBDF7D}"/>
    <dgm:cxn modelId="{C8314420-C0A1-4598-B4E5-1F53AB1BCE1A}" srcId="{BBBA7478-DCAB-4BBB-97E5-B4CC2098D2F4}" destId="{72933CAD-EED1-4DB6-9A78-5917FE99EA8F}" srcOrd="1" destOrd="0" parTransId="{F9F7AEFC-D01E-4ECD-892A-1E5F25814532}" sibTransId="{28805B68-2170-41B0-BF84-5B4002ACBC0E}"/>
    <dgm:cxn modelId="{903396CE-E570-487B-B7E6-981FC1394777}" srcId="{E8EC9892-597F-45EE-A8BF-3C579BF8449A}" destId="{BD8BD0AB-9A76-4057-8BE9-690FA3C43FE9}" srcOrd="0" destOrd="0" parTransId="{8660024E-7ABC-4C80-9E92-CEB2020BDEF5}" sibTransId="{628075A5-AD65-4C5F-B1E0-CB56FC738B7A}"/>
    <dgm:cxn modelId="{5958A000-D58F-481E-9C94-8D6771870A41}" type="presOf" srcId="{F5A0A29B-AA64-438F-8FB9-1C2D6090FCF7}" destId="{D4B25D65-D85D-4280-A394-14ABFC3650CD}" srcOrd="1" destOrd="0" presId="urn:microsoft.com/office/officeart/2005/8/layout/hList9"/>
    <dgm:cxn modelId="{F0FCA4F9-48C9-4A09-A841-52540D65EFC5}" srcId="{BBBA7478-DCAB-4BBB-97E5-B4CC2098D2F4}" destId="{265E04A1-3FF4-44A4-A766-9C388F3EE86C}" srcOrd="0" destOrd="0" parTransId="{D47C9644-FCA2-4AD3-B7B4-E348EC032DB5}" sibTransId="{9CBFE75F-72E2-41AF-BF20-AC4F5054C75F}"/>
    <dgm:cxn modelId="{6870398B-DCE9-4D21-BBF7-E569FA14AF90}" type="presOf" srcId="{48E5F6CA-502E-416D-B75C-989B0B9737A5}" destId="{88FA30CF-F477-439F-B2FC-580BDF9DA319}" srcOrd="1" destOrd="0" presId="urn:microsoft.com/office/officeart/2005/8/layout/hList9"/>
    <dgm:cxn modelId="{07C59258-4C4C-4F2D-A2A1-621EC969197C}" srcId="{BBBA7478-DCAB-4BBB-97E5-B4CC2098D2F4}" destId="{48E5F6CA-502E-416D-B75C-989B0B9737A5}" srcOrd="2" destOrd="0" parTransId="{941950D7-F62E-4650-8C2E-15518F7659D9}" sibTransId="{43E2328E-F2F0-4B24-A763-7B5B18996286}"/>
    <dgm:cxn modelId="{66F4B4B1-9D07-4C58-8FED-8E02D5695BD3}" type="presOf" srcId="{BBBA7478-DCAB-4BBB-97E5-B4CC2098D2F4}" destId="{7D44BD3E-452C-486C-8207-174C7EDF8313}" srcOrd="0" destOrd="0" presId="urn:microsoft.com/office/officeart/2005/8/layout/hList9"/>
    <dgm:cxn modelId="{78BDC46B-E459-49C1-A8BC-0B94539C6CB2}" srcId="{E8EC9892-597F-45EE-A8BF-3C579BF8449A}" destId="{BBBA7478-DCAB-4BBB-97E5-B4CC2098D2F4}" srcOrd="1" destOrd="0" parTransId="{CE2FD0EE-4998-493D-971C-A384B79339A2}" sibTransId="{C4F0CBBC-6919-44FE-8F70-4C95659A11E9}"/>
    <dgm:cxn modelId="{284811BE-EA0D-455C-A98C-457E8C38A6FC}" type="presOf" srcId="{26318CF8-8827-47CA-8E28-E7F77511A12B}" destId="{FCD54FAC-9941-435A-8C5F-3DBE3EBA0634}" srcOrd="1" destOrd="0" presId="urn:microsoft.com/office/officeart/2005/8/layout/hList9"/>
    <dgm:cxn modelId="{A4557488-820B-4E9C-AFE5-BB8B225E7103}" type="presParOf" srcId="{33F75D7A-E8B4-433C-92C6-90ABBE0270E9}" destId="{DEE9B1C0-7F59-4D4E-A44C-E5A729B0A90A}" srcOrd="0" destOrd="0" presId="urn:microsoft.com/office/officeart/2005/8/layout/hList9"/>
    <dgm:cxn modelId="{E5E12287-9905-4817-B1EF-B2F1C71D8CEF}" type="presParOf" srcId="{33F75D7A-E8B4-433C-92C6-90ABBE0270E9}" destId="{64F9667C-9DB2-4077-AB8B-AD312ADA312F}" srcOrd="1" destOrd="0" presId="urn:microsoft.com/office/officeart/2005/8/layout/hList9"/>
    <dgm:cxn modelId="{3889045D-1F8A-4E0D-865A-1E98342DF44F}" type="presParOf" srcId="{64F9667C-9DB2-4077-AB8B-AD312ADA312F}" destId="{A127ED9B-44EA-4844-BD2F-45A3A81EB8CC}" srcOrd="0" destOrd="0" presId="urn:microsoft.com/office/officeart/2005/8/layout/hList9"/>
    <dgm:cxn modelId="{058C3DC0-29DC-45D0-8D6D-27A843DD2F42}" type="presParOf" srcId="{64F9667C-9DB2-4077-AB8B-AD312ADA312F}" destId="{82E36032-77AE-4CF0-A015-B6CAEA740D75}" srcOrd="1" destOrd="0" presId="urn:microsoft.com/office/officeart/2005/8/layout/hList9"/>
    <dgm:cxn modelId="{01EB802C-8393-4D82-80A2-5CC6E9CEEE9C}" type="presParOf" srcId="{82E36032-77AE-4CF0-A015-B6CAEA740D75}" destId="{9CDA332A-0BBE-4749-B2DB-46357F43D2AB}" srcOrd="0" destOrd="0" presId="urn:microsoft.com/office/officeart/2005/8/layout/hList9"/>
    <dgm:cxn modelId="{105D16BD-ABA1-4A0A-8587-BCFAAC55078E}" type="presParOf" srcId="{82E36032-77AE-4CF0-A015-B6CAEA740D75}" destId="{D4B25D65-D85D-4280-A394-14ABFC3650CD}" srcOrd="1" destOrd="0" presId="urn:microsoft.com/office/officeart/2005/8/layout/hList9"/>
    <dgm:cxn modelId="{F1E00A13-4AB4-444E-8696-667617256427}" type="presParOf" srcId="{64F9667C-9DB2-4077-AB8B-AD312ADA312F}" destId="{D62D9BCE-78B3-4F24-931C-B11C3CF5C1D1}" srcOrd="2" destOrd="0" presId="urn:microsoft.com/office/officeart/2005/8/layout/hList9"/>
    <dgm:cxn modelId="{AE77291C-E81B-4DB0-8BD6-6C93FB7B11C4}" type="presParOf" srcId="{D62D9BCE-78B3-4F24-931C-B11C3CF5C1D1}" destId="{8BCAB009-9D49-4C64-810F-92F77BD889C7}" srcOrd="0" destOrd="0" presId="urn:microsoft.com/office/officeart/2005/8/layout/hList9"/>
    <dgm:cxn modelId="{12C45782-F958-42A2-9694-7869DD28E198}" type="presParOf" srcId="{D62D9BCE-78B3-4F24-931C-B11C3CF5C1D1}" destId="{0B9341B1-3BA7-40F7-A4A1-3D614114234A}" srcOrd="1" destOrd="0" presId="urn:microsoft.com/office/officeart/2005/8/layout/hList9"/>
    <dgm:cxn modelId="{CD0F7F03-D61A-44CB-B60B-0DB3C54C826A}" type="presParOf" srcId="{64F9667C-9DB2-4077-AB8B-AD312ADA312F}" destId="{4F3B398A-3E7D-4015-93E0-DF993F4D5260}" srcOrd="3" destOrd="0" presId="urn:microsoft.com/office/officeart/2005/8/layout/hList9"/>
    <dgm:cxn modelId="{10A7F0B4-5E7F-407F-97B5-37A19C74DEC9}" type="presParOf" srcId="{4F3B398A-3E7D-4015-93E0-DF993F4D5260}" destId="{E0F47759-4097-46D5-8FF8-508A9F7EC133}" srcOrd="0" destOrd="0" presId="urn:microsoft.com/office/officeart/2005/8/layout/hList9"/>
    <dgm:cxn modelId="{DE5DC7F8-BDF2-400F-9AD5-588B46A16E51}" type="presParOf" srcId="{4F3B398A-3E7D-4015-93E0-DF993F4D5260}" destId="{FCD54FAC-9941-435A-8C5F-3DBE3EBA0634}" srcOrd="1" destOrd="0" presId="urn:microsoft.com/office/officeart/2005/8/layout/hList9"/>
    <dgm:cxn modelId="{41A7C910-5ED0-4050-A450-CC02BD7C0BDC}" type="presParOf" srcId="{33F75D7A-E8B4-433C-92C6-90ABBE0270E9}" destId="{E7EC2B9F-C05C-458C-AEEB-CDBABCD2117B}" srcOrd="2" destOrd="0" presId="urn:microsoft.com/office/officeart/2005/8/layout/hList9"/>
    <dgm:cxn modelId="{8CE7FC74-E616-426E-834D-14D9BEAA032E}" type="presParOf" srcId="{33F75D7A-E8B4-433C-92C6-90ABBE0270E9}" destId="{BCB79113-53D9-48A5-992D-0748E105B30C}" srcOrd="3" destOrd="0" presId="urn:microsoft.com/office/officeart/2005/8/layout/hList9"/>
    <dgm:cxn modelId="{06D2642E-8131-4A80-B990-44382844A0BD}" type="presParOf" srcId="{33F75D7A-E8B4-433C-92C6-90ABBE0270E9}" destId="{E3C3DAF5-6FB8-4507-8372-0DE2A6F2E97F}" srcOrd="4" destOrd="0" presId="urn:microsoft.com/office/officeart/2005/8/layout/hList9"/>
    <dgm:cxn modelId="{580469FE-AE6E-4DB4-93A1-C52EDA8942D7}" type="presParOf" srcId="{33F75D7A-E8B4-433C-92C6-90ABBE0270E9}" destId="{1F2CB0DA-98A9-4338-842F-1CAF35666C3E}" srcOrd="5" destOrd="0" presId="urn:microsoft.com/office/officeart/2005/8/layout/hList9"/>
    <dgm:cxn modelId="{659BFFD2-C8A1-4056-A80E-F38129017DFD}" type="presParOf" srcId="{33F75D7A-E8B4-433C-92C6-90ABBE0270E9}" destId="{1D6C1E6B-7DF3-43C6-91D0-EFDF54B5D406}" srcOrd="6" destOrd="0" presId="urn:microsoft.com/office/officeart/2005/8/layout/hList9"/>
    <dgm:cxn modelId="{84A9FD6A-37C8-4059-A256-973DC6A1FD70}" type="presParOf" srcId="{1D6C1E6B-7DF3-43C6-91D0-EFDF54B5D406}" destId="{1A31BFC5-7265-42F9-BFC2-0241EEC4E4B9}" srcOrd="0" destOrd="0" presId="urn:microsoft.com/office/officeart/2005/8/layout/hList9"/>
    <dgm:cxn modelId="{1E6E5D7D-4FD9-4E66-8CFA-9B2B61234CEF}" type="presParOf" srcId="{1D6C1E6B-7DF3-43C6-91D0-EFDF54B5D406}" destId="{42BF0A27-3763-4D3C-B06F-405EF219DE0E}" srcOrd="1" destOrd="0" presId="urn:microsoft.com/office/officeart/2005/8/layout/hList9"/>
    <dgm:cxn modelId="{92F098B2-86D6-4512-8FB3-CCAE9AF83DF2}" type="presParOf" srcId="{42BF0A27-3763-4D3C-B06F-405EF219DE0E}" destId="{B0055DD1-5908-4FC9-B890-DDF66489A253}" srcOrd="0" destOrd="0" presId="urn:microsoft.com/office/officeart/2005/8/layout/hList9"/>
    <dgm:cxn modelId="{A9B5479F-3A89-4DAF-A04E-9B54D4B7B6CB}" type="presParOf" srcId="{42BF0A27-3763-4D3C-B06F-405EF219DE0E}" destId="{A860A7CF-2DC9-4EA6-B0BB-458F00876DCB}" srcOrd="1" destOrd="0" presId="urn:microsoft.com/office/officeart/2005/8/layout/hList9"/>
    <dgm:cxn modelId="{9DC1B8F8-B0D8-49C6-9197-BA9D4949881E}" type="presParOf" srcId="{1D6C1E6B-7DF3-43C6-91D0-EFDF54B5D406}" destId="{005BEA96-839F-4319-9422-0FB8583A804B}" srcOrd="2" destOrd="0" presId="urn:microsoft.com/office/officeart/2005/8/layout/hList9"/>
    <dgm:cxn modelId="{F64C2E2C-77D2-498E-81B7-6A2DECA93BE4}" type="presParOf" srcId="{005BEA96-839F-4319-9422-0FB8583A804B}" destId="{E02CB828-22C8-469E-AB21-0656B4935896}" srcOrd="0" destOrd="0" presId="urn:microsoft.com/office/officeart/2005/8/layout/hList9"/>
    <dgm:cxn modelId="{E80B53E5-CCBA-4BFA-B295-ACA12A6A19AB}" type="presParOf" srcId="{005BEA96-839F-4319-9422-0FB8583A804B}" destId="{3643424E-EB33-48C3-A3EB-72321343610B}" srcOrd="1" destOrd="0" presId="urn:microsoft.com/office/officeart/2005/8/layout/hList9"/>
    <dgm:cxn modelId="{004BDA8C-0816-4AA6-BA13-0DEDBD588938}" type="presParOf" srcId="{1D6C1E6B-7DF3-43C6-91D0-EFDF54B5D406}" destId="{D8237C1A-F6C6-49DC-A296-582D6047C08F}" srcOrd="3" destOrd="0" presId="urn:microsoft.com/office/officeart/2005/8/layout/hList9"/>
    <dgm:cxn modelId="{AC7C80D6-9342-46DD-95F9-056FFC1C3406}" type="presParOf" srcId="{D8237C1A-F6C6-49DC-A296-582D6047C08F}" destId="{9C39A2F5-9E82-444B-9B3E-1D8CE3CD96C1}" srcOrd="0" destOrd="0" presId="urn:microsoft.com/office/officeart/2005/8/layout/hList9"/>
    <dgm:cxn modelId="{E99B8263-0ABB-42FB-BE78-F6E163310146}" type="presParOf" srcId="{D8237C1A-F6C6-49DC-A296-582D6047C08F}" destId="{88FA30CF-F477-439F-B2FC-580BDF9DA319}" srcOrd="1" destOrd="0" presId="urn:microsoft.com/office/officeart/2005/8/layout/hList9"/>
    <dgm:cxn modelId="{0073830E-2FF7-47F2-A057-5A2B2DD85E8B}" type="presParOf" srcId="{33F75D7A-E8B4-433C-92C6-90ABBE0270E9}" destId="{7E6B2E75-E90E-4FED-82F2-FD0A0FAD1858}" srcOrd="7" destOrd="0" presId="urn:microsoft.com/office/officeart/2005/8/layout/hList9"/>
    <dgm:cxn modelId="{5A04FF02-E7AB-4FB1-8C62-3778D7330722}" type="presParOf" srcId="{33F75D7A-E8B4-433C-92C6-90ABBE0270E9}" destId="{7D44BD3E-452C-486C-8207-174C7EDF831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7FEFD1-6DDC-425D-8793-24562FF0ED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8D299-2462-4AA2-ADCB-A8EE3D38C240}">
      <dgm:prSet phldrT="[Tekst]"/>
      <dgm:spPr/>
      <dgm:t>
        <a:bodyPr/>
        <a:lstStyle/>
        <a:p>
          <a:r>
            <a:rPr lang="pl-PL" dirty="0" smtClean="0"/>
            <a:t>REJONIZACJA</a:t>
          </a:r>
          <a:endParaRPr lang="en-US" dirty="0"/>
        </a:p>
      </dgm:t>
    </dgm:pt>
    <dgm:pt modelId="{C60AC72A-4E2B-4245-B095-3B689BABAECE}" type="parTrans" cxnId="{D6362A26-2D75-4B5B-A20B-C604C6F54B28}">
      <dgm:prSet/>
      <dgm:spPr/>
      <dgm:t>
        <a:bodyPr/>
        <a:lstStyle/>
        <a:p>
          <a:endParaRPr lang="en-US"/>
        </a:p>
      </dgm:t>
    </dgm:pt>
    <dgm:pt modelId="{2497D9FE-3CAC-4DE4-848C-891257DC31FA}" type="sibTrans" cxnId="{D6362A26-2D75-4B5B-A20B-C604C6F54B28}">
      <dgm:prSet/>
      <dgm:spPr/>
      <dgm:t>
        <a:bodyPr/>
        <a:lstStyle/>
        <a:p>
          <a:endParaRPr lang="en-US"/>
        </a:p>
      </dgm:t>
    </dgm:pt>
    <dgm:pt modelId="{702C47C9-D47D-4C51-9EF6-2DA8FA83B3ED}">
      <dgm:prSet phldrT="[Tekst]"/>
      <dgm:spPr/>
      <dgm:t>
        <a:bodyPr/>
        <a:lstStyle/>
        <a:p>
          <a:r>
            <a:rPr lang="pl-PL" dirty="0" smtClean="0"/>
            <a:t>SZKOŁY MASOWE, INTEGRACYJNE, SPECJALNE</a:t>
          </a:r>
          <a:endParaRPr lang="en-US" dirty="0"/>
        </a:p>
      </dgm:t>
    </dgm:pt>
    <dgm:pt modelId="{436812EF-EE6C-4C1A-8482-B85617CC8403}" type="parTrans" cxnId="{373C38BC-55E6-4DC4-A5B6-97B01A77A7CB}">
      <dgm:prSet/>
      <dgm:spPr/>
      <dgm:t>
        <a:bodyPr/>
        <a:lstStyle/>
        <a:p>
          <a:endParaRPr lang="en-US"/>
        </a:p>
      </dgm:t>
    </dgm:pt>
    <dgm:pt modelId="{0D3E0CEA-5BF5-4468-8587-FA62FFDBBD64}" type="sibTrans" cxnId="{373C38BC-55E6-4DC4-A5B6-97B01A77A7CB}">
      <dgm:prSet/>
      <dgm:spPr/>
      <dgm:t>
        <a:bodyPr/>
        <a:lstStyle/>
        <a:p>
          <a:endParaRPr lang="en-US"/>
        </a:p>
      </dgm:t>
    </dgm:pt>
    <dgm:pt modelId="{FCA75A62-EFEC-46FB-B717-2BE3D7EFC530}">
      <dgm:prSet phldrT="[Tekst]"/>
      <dgm:spPr/>
      <dgm:t>
        <a:bodyPr/>
        <a:lstStyle/>
        <a:p>
          <a:r>
            <a:rPr lang="pl-PL" dirty="0" smtClean="0"/>
            <a:t>FINANSOWANIE EDUKACJI Z KOSZYKA</a:t>
          </a:r>
          <a:endParaRPr lang="en-US" dirty="0"/>
        </a:p>
      </dgm:t>
    </dgm:pt>
    <dgm:pt modelId="{31D079D9-2F38-4625-A3DB-D6E4D41AD207}" type="parTrans" cxnId="{81043DCA-A574-43DE-BD75-61B4CEBFA038}">
      <dgm:prSet/>
      <dgm:spPr/>
      <dgm:t>
        <a:bodyPr/>
        <a:lstStyle/>
        <a:p>
          <a:endParaRPr lang="en-US"/>
        </a:p>
      </dgm:t>
    </dgm:pt>
    <dgm:pt modelId="{0DD58394-C568-4B10-AFD7-145B3D978C0E}" type="sibTrans" cxnId="{81043DCA-A574-43DE-BD75-61B4CEBFA038}">
      <dgm:prSet/>
      <dgm:spPr/>
      <dgm:t>
        <a:bodyPr/>
        <a:lstStyle/>
        <a:p>
          <a:endParaRPr lang="en-US"/>
        </a:p>
      </dgm:t>
    </dgm:pt>
    <dgm:pt modelId="{931224CF-5A3C-45E5-9BBC-73CC280D13A3}">
      <dgm:prSet phldrT="[Tekst]"/>
      <dgm:spPr/>
      <dgm:t>
        <a:bodyPr/>
        <a:lstStyle/>
        <a:p>
          <a:r>
            <a:rPr lang="pl-PL" dirty="0" smtClean="0"/>
            <a:t>NAUCZYCIELE NIEPRZYGOTOWANI DO PROWADZENIA ZAJĘĆ Z DZIEĆMI Z DEFICYTAMI</a:t>
          </a:r>
          <a:endParaRPr lang="en-US" dirty="0"/>
        </a:p>
      </dgm:t>
    </dgm:pt>
    <dgm:pt modelId="{E8C6FB18-007B-492B-B905-0679D039CBA6}" type="parTrans" cxnId="{9F8ED41F-1A75-44E6-87F9-3FDFAAE1B250}">
      <dgm:prSet/>
      <dgm:spPr/>
      <dgm:t>
        <a:bodyPr/>
        <a:lstStyle/>
        <a:p>
          <a:endParaRPr lang="en-US"/>
        </a:p>
      </dgm:t>
    </dgm:pt>
    <dgm:pt modelId="{D7E2762F-9EA5-42DD-9279-C10FB265434A}" type="sibTrans" cxnId="{9F8ED41F-1A75-44E6-87F9-3FDFAAE1B250}">
      <dgm:prSet/>
      <dgm:spPr/>
      <dgm:t>
        <a:bodyPr/>
        <a:lstStyle/>
        <a:p>
          <a:endParaRPr lang="en-US"/>
        </a:p>
      </dgm:t>
    </dgm:pt>
    <dgm:pt modelId="{5AEFF796-FC6C-4CC5-AF76-7D4B296506C0}">
      <dgm:prSet phldrT="[Tekst]"/>
      <dgm:spPr/>
      <dgm:t>
        <a:bodyPr/>
        <a:lstStyle/>
        <a:p>
          <a:r>
            <a:rPr lang="pl-PL" dirty="0" smtClean="0"/>
            <a:t>BIERNI RODZICE</a:t>
          </a:r>
          <a:endParaRPr lang="en-US" dirty="0"/>
        </a:p>
      </dgm:t>
    </dgm:pt>
    <dgm:pt modelId="{C1B9BDDF-B8C0-4A1E-AC29-FF3BB97957A3}" type="parTrans" cxnId="{7D55E9D1-CDB2-4EF4-BF54-97B13F48DA19}">
      <dgm:prSet/>
      <dgm:spPr/>
      <dgm:t>
        <a:bodyPr/>
        <a:lstStyle/>
        <a:p>
          <a:endParaRPr lang="en-US"/>
        </a:p>
      </dgm:t>
    </dgm:pt>
    <dgm:pt modelId="{562F8F48-856B-4052-8367-250D718F70EB}" type="sibTrans" cxnId="{7D55E9D1-CDB2-4EF4-BF54-97B13F48DA19}">
      <dgm:prSet/>
      <dgm:spPr/>
      <dgm:t>
        <a:bodyPr/>
        <a:lstStyle/>
        <a:p>
          <a:endParaRPr lang="en-US"/>
        </a:p>
      </dgm:t>
    </dgm:pt>
    <dgm:pt modelId="{D84771D8-2A77-46BF-BBB9-527FEDD4FE96}" type="pres">
      <dgm:prSet presAssocID="{AC7FEFD1-6DDC-425D-8793-24562FF0ED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17CCD3-3598-4C66-80A9-481452AEA4A0}" type="pres">
      <dgm:prSet presAssocID="{AC7FEFD1-6DDC-425D-8793-24562FF0ED1D}" presName="matrix" presStyleCnt="0"/>
      <dgm:spPr/>
    </dgm:pt>
    <dgm:pt modelId="{51FA8154-A9AD-46DE-91F8-1D74F1A8C773}" type="pres">
      <dgm:prSet presAssocID="{AC7FEFD1-6DDC-425D-8793-24562FF0ED1D}" presName="tile1" presStyleLbl="node1" presStyleIdx="0" presStyleCnt="4"/>
      <dgm:spPr/>
      <dgm:t>
        <a:bodyPr/>
        <a:lstStyle/>
        <a:p>
          <a:endParaRPr lang="en-US"/>
        </a:p>
      </dgm:t>
    </dgm:pt>
    <dgm:pt modelId="{4CD6372F-7509-42E8-B3B9-B99D368F3713}" type="pres">
      <dgm:prSet presAssocID="{AC7FEFD1-6DDC-425D-8793-24562FF0ED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7AA33-19CB-4629-8C28-E3BE890C075D}" type="pres">
      <dgm:prSet presAssocID="{AC7FEFD1-6DDC-425D-8793-24562FF0ED1D}" presName="tile2" presStyleLbl="node1" presStyleIdx="1" presStyleCnt="4"/>
      <dgm:spPr/>
      <dgm:t>
        <a:bodyPr/>
        <a:lstStyle/>
        <a:p>
          <a:endParaRPr lang="en-US"/>
        </a:p>
      </dgm:t>
    </dgm:pt>
    <dgm:pt modelId="{01E88CF4-CFC2-4268-B08E-FEF01A7EB365}" type="pres">
      <dgm:prSet presAssocID="{AC7FEFD1-6DDC-425D-8793-24562FF0ED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65534-C5CF-4405-A396-6F5B788A2A44}" type="pres">
      <dgm:prSet presAssocID="{AC7FEFD1-6DDC-425D-8793-24562FF0ED1D}" presName="tile3" presStyleLbl="node1" presStyleIdx="2" presStyleCnt="4"/>
      <dgm:spPr/>
      <dgm:t>
        <a:bodyPr/>
        <a:lstStyle/>
        <a:p>
          <a:endParaRPr lang="en-US"/>
        </a:p>
      </dgm:t>
    </dgm:pt>
    <dgm:pt modelId="{3EBF4FAC-FAF5-42A8-A20F-3A8BED94B1E4}" type="pres">
      <dgm:prSet presAssocID="{AC7FEFD1-6DDC-425D-8793-24562FF0ED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95FB5-033C-4753-88CB-5B1FC499B4A4}" type="pres">
      <dgm:prSet presAssocID="{AC7FEFD1-6DDC-425D-8793-24562FF0ED1D}" presName="tile4" presStyleLbl="node1" presStyleIdx="3" presStyleCnt="4"/>
      <dgm:spPr/>
      <dgm:t>
        <a:bodyPr/>
        <a:lstStyle/>
        <a:p>
          <a:endParaRPr lang="en-US"/>
        </a:p>
      </dgm:t>
    </dgm:pt>
    <dgm:pt modelId="{BAA3D179-843F-4823-828A-A780257F3670}" type="pres">
      <dgm:prSet presAssocID="{AC7FEFD1-6DDC-425D-8793-24562FF0ED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E7CAC-D564-4FE9-A3C1-7C5E95D94FEE}" type="pres">
      <dgm:prSet presAssocID="{AC7FEFD1-6DDC-425D-8793-24562FF0ED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5E9D1-CDB2-4EF4-BF54-97B13F48DA19}" srcId="{A808D299-2462-4AA2-ADCB-A8EE3D38C240}" destId="{5AEFF796-FC6C-4CC5-AF76-7D4B296506C0}" srcOrd="3" destOrd="0" parTransId="{C1B9BDDF-B8C0-4A1E-AC29-FF3BB97957A3}" sibTransId="{562F8F48-856B-4052-8367-250D718F70EB}"/>
    <dgm:cxn modelId="{373C38BC-55E6-4DC4-A5B6-97B01A77A7CB}" srcId="{A808D299-2462-4AA2-ADCB-A8EE3D38C240}" destId="{702C47C9-D47D-4C51-9EF6-2DA8FA83B3ED}" srcOrd="0" destOrd="0" parTransId="{436812EF-EE6C-4C1A-8482-B85617CC8403}" sibTransId="{0D3E0CEA-5BF5-4468-8587-FA62FFDBBD64}"/>
    <dgm:cxn modelId="{81DCD15B-C237-4518-A9B5-65DD32D2F0F8}" type="presOf" srcId="{A808D299-2462-4AA2-ADCB-A8EE3D38C240}" destId="{E44E7CAC-D564-4FE9-A3C1-7C5E95D94FEE}" srcOrd="0" destOrd="0" presId="urn:microsoft.com/office/officeart/2005/8/layout/matrix1"/>
    <dgm:cxn modelId="{8EDE29B2-644A-409A-8514-E0A0E38B6534}" type="presOf" srcId="{FCA75A62-EFEC-46FB-B717-2BE3D7EFC530}" destId="{01E88CF4-CFC2-4268-B08E-FEF01A7EB365}" srcOrd="1" destOrd="0" presId="urn:microsoft.com/office/officeart/2005/8/layout/matrix1"/>
    <dgm:cxn modelId="{A6D04F4D-97CC-43E6-98EC-72523291C8EA}" type="presOf" srcId="{702C47C9-D47D-4C51-9EF6-2DA8FA83B3ED}" destId="{51FA8154-A9AD-46DE-91F8-1D74F1A8C773}" srcOrd="0" destOrd="0" presId="urn:microsoft.com/office/officeart/2005/8/layout/matrix1"/>
    <dgm:cxn modelId="{5F9366C4-F3BB-45FF-9A0C-2B7A3BC6BB0D}" type="presOf" srcId="{702C47C9-D47D-4C51-9EF6-2DA8FA83B3ED}" destId="{4CD6372F-7509-42E8-B3B9-B99D368F3713}" srcOrd="1" destOrd="0" presId="urn:microsoft.com/office/officeart/2005/8/layout/matrix1"/>
    <dgm:cxn modelId="{6CE71BD7-7B4E-46CC-9D08-8E2021F3720F}" type="presOf" srcId="{931224CF-5A3C-45E5-9BBC-73CC280D13A3}" destId="{3EBF4FAC-FAF5-42A8-A20F-3A8BED94B1E4}" srcOrd="1" destOrd="0" presId="urn:microsoft.com/office/officeart/2005/8/layout/matrix1"/>
    <dgm:cxn modelId="{D6362A26-2D75-4B5B-A20B-C604C6F54B28}" srcId="{AC7FEFD1-6DDC-425D-8793-24562FF0ED1D}" destId="{A808D299-2462-4AA2-ADCB-A8EE3D38C240}" srcOrd="0" destOrd="0" parTransId="{C60AC72A-4E2B-4245-B095-3B689BABAECE}" sibTransId="{2497D9FE-3CAC-4DE4-848C-891257DC31FA}"/>
    <dgm:cxn modelId="{E25899D8-F482-47E9-9FD2-AF7D03916CC1}" type="presOf" srcId="{5AEFF796-FC6C-4CC5-AF76-7D4B296506C0}" destId="{D0C95FB5-033C-4753-88CB-5B1FC499B4A4}" srcOrd="0" destOrd="0" presId="urn:microsoft.com/office/officeart/2005/8/layout/matrix1"/>
    <dgm:cxn modelId="{5CFE3906-4761-41EB-A3EB-E8A80CC23301}" type="presOf" srcId="{5AEFF796-FC6C-4CC5-AF76-7D4B296506C0}" destId="{BAA3D179-843F-4823-828A-A780257F3670}" srcOrd="1" destOrd="0" presId="urn:microsoft.com/office/officeart/2005/8/layout/matrix1"/>
    <dgm:cxn modelId="{521EBCE1-A635-4EBE-A2F1-54A2F0646469}" type="presOf" srcId="{FCA75A62-EFEC-46FB-B717-2BE3D7EFC530}" destId="{79D7AA33-19CB-4629-8C28-E3BE890C075D}" srcOrd="0" destOrd="0" presId="urn:microsoft.com/office/officeart/2005/8/layout/matrix1"/>
    <dgm:cxn modelId="{F4F73342-F2DD-4F7C-A0D1-2BA44CEC8901}" type="presOf" srcId="{AC7FEFD1-6DDC-425D-8793-24562FF0ED1D}" destId="{D84771D8-2A77-46BF-BBB9-527FEDD4FE96}" srcOrd="0" destOrd="0" presId="urn:microsoft.com/office/officeart/2005/8/layout/matrix1"/>
    <dgm:cxn modelId="{54B6649A-225C-4F6D-A391-B887070F43D6}" type="presOf" srcId="{931224CF-5A3C-45E5-9BBC-73CC280D13A3}" destId="{23D65534-C5CF-4405-A396-6F5B788A2A44}" srcOrd="0" destOrd="0" presId="urn:microsoft.com/office/officeart/2005/8/layout/matrix1"/>
    <dgm:cxn modelId="{9F8ED41F-1A75-44E6-87F9-3FDFAAE1B250}" srcId="{A808D299-2462-4AA2-ADCB-A8EE3D38C240}" destId="{931224CF-5A3C-45E5-9BBC-73CC280D13A3}" srcOrd="2" destOrd="0" parTransId="{E8C6FB18-007B-492B-B905-0679D039CBA6}" sibTransId="{D7E2762F-9EA5-42DD-9279-C10FB265434A}"/>
    <dgm:cxn modelId="{81043DCA-A574-43DE-BD75-61B4CEBFA038}" srcId="{A808D299-2462-4AA2-ADCB-A8EE3D38C240}" destId="{FCA75A62-EFEC-46FB-B717-2BE3D7EFC530}" srcOrd="1" destOrd="0" parTransId="{31D079D9-2F38-4625-A3DB-D6E4D41AD207}" sibTransId="{0DD58394-C568-4B10-AFD7-145B3D978C0E}"/>
    <dgm:cxn modelId="{0709A934-7811-42A8-835B-E74348512374}" type="presParOf" srcId="{D84771D8-2A77-46BF-BBB9-527FEDD4FE96}" destId="{0D17CCD3-3598-4C66-80A9-481452AEA4A0}" srcOrd="0" destOrd="0" presId="urn:microsoft.com/office/officeart/2005/8/layout/matrix1"/>
    <dgm:cxn modelId="{76B0670E-3E30-4D52-8E83-3263BD188024}" type="presParOf" srcId="{0D17CCD3-3598-4C66-80A9-481452AEA4A0}" destId="{51FA8154-A9AD-46DE-91F8-1D74F1A8C773}" srcOrd="0" destOrd="0" presId="urn:microsoft.com/office/officeart/2005/8/layout/matrix1"/>
    <dgm:cxn modelId="{EADEA301-889D-4A46-A9C0-C709A90A8E38}" type="presParOf" srcId="{0D17CCD3-3598-4C66-80A9-481452AEA4A0}" destId="{4CD6372F-7509-42E8-B3B9-B99D368F3713}" srcOrd="1" destOrd="0" presId="urn:microsoft.com/office/officeart/2005/8/layout/matrix1"/>
    <dgm:cxn modelId="{6B6BA51E-3F21-4C53-9AF3-4224B6168E3A}" type="presParOf" srcId="{0D17CCD3-3598-4C66-80A9-481452AEA4A0}" destId="{79D7AA33-19CB-4629-8C28-E3BE890C075D}" srcOrd="2" destOrd="0" presId="urn:microsoft.com/office/officeart/2005/8/layout/matrix1"/>
    <dgm:cxn modelId="{20A073DA-8DDA-4456-8719-5F8BB13CEECB}" type="presParOf" srcId="{0D17CCD3-3598-4C66-80A9-481452AEA4A0}" destId="{01E88CF4-CFC2-4268-B08E-FEF01A7EB365}" srcOrd="3" destOrd="0" presId="urn:microsoft.com/office/officeart/2005/8/layout/matrix1"/>
    <dgm:cxn modelId="{F330191C-3D73-499B-8457-4969C2D64338}" type="presParOf" srcId="{0D17CCD3-3598-4C66-80A9-481452AEA4A0}" destId="{23D65534-C5CF-4405-A396-6F5B788A2A44}" srcOrd="4" destOrd="0" presId="urn:microsoft.com/office/officeart/2005/8/layout/matrix1"/>
    <dgm:cxn modelId="{6B07138A-866E-4934-B80F-B75AED465E5D}" type="presParOf" srcId="{0D17CCD3-3598-4C66-80A9-481452AEA4A0}" destId="{3EBF4FAC-FAF5-42A8-A20F-3A8BED94B1E4}" srcOrd="5" destOrd="0" presId="urn:microsoft.com/office/officeart/2005/8/layout/matrix1"/>
    <dgm:cxn modelId="{A3D661ED-B8DE-43EE-9497-3094028C4620}" type="presParOf" srcId="{0D17CCD3-3598-4C66-80A9-481452AEA4A0}" destId="{D0C95FB5-033C-4753-88CB-5B1FC499B4A4}" srcOrd="6" destOrd="0" presId="urn:microsoft.com/office/officeart/2005/8/layout/matrix1"/>
    <dgm:cxn modelId="{5CA45C2C-3135-4851-B700-AEB634160D21}" type="presParOf" srcId="{0D17CCD3-3598-4C66-80A9-481452AEA4A0}" destId="{BAA3D179-843F-4823-828A-A780257F3670}" srcOrd="7" destOrd="0" presId="urn:microsoft.com/office/officeart/2005/8/layout/matrix1"/>
    <dgm:cxn modelId="{DCEAAB5B-D44E-44EB-B0AF-B3DE5BA5BA7B}" type="presParOf" srcId="{D84771D8-2A77-46BF-BBB9-527FEDD4FE96}" destId="{E44E7CAC-D564-4FE9-A3C1-7C5E95D94F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41E23F4-CC9B-4E59-8B5F-16ACB61B9566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9AA3775-7616-4D5C-8172-BA62600D286E}">
      <dgm:prSet phldrT="[Tekst]"/>
      <dgm:spPr/>
      <dgm:t>
        <a:bodyPr/>
        <a:lstStyle/>
        <a:p>
          <a:r>
            <a:rPr lang="pl-PL" dirty="0" smtClean="0"/>
            <a:t>EFEKT</a:t>
          </a:r>
          <a:endParaRPr lang="en-US" dirty="0"/>
        </a:p>
      </dgm:t>
    </dgm:pt>
    <dgm:pt modelId="{BCF70186-B91A-41E0-A752-CAB9D679BF46}" type="parTrans" cxnId="{2A53C4B0-4337-411E-AAA8-B8AE1414309E}">
      <dgm:prSet/>
      <dgm:spPr/>
      <dgm:t>
        <a:bodyPr/>
        <a:lstStyle/>
        <a:p>
          <a:endParaRPr lang="en-US"/>
        </a:p>
      </dgm:t>
    </dgm:pt>
    <dgm:pt modelId="{160E6E0A-CA16-4057-B33E-788BCD5587C9}" type="sibTrans" cxnId="{2A53C4B0-4337-411E-AAA8-B8AE1414309E}">
      <dgm:prSet/>
      <dgm:spPr/>
      <dgm:t>
        <a:bodyPr/>
        <a:lstStyle/>
        <a:p>
          <a:endParaRPr lang="en-US"/>
        </a:p>
      </dgm:t>
    </dgm:pt>
    <dgm:pt modelId="{8E37DFB9-7DFF-4E03-9D33-4EE6A6785F39}">
      <dgm:prSet phldrT="[Tekst]"/>
      <dgm:spPr/>
      <dgm:t>
        <a:bodyPr/>
        <a:lstStyle/>
        <a:p>
          <a:r>
            <a:rPr lang="pl-PL" dirty="0" smtClean="0"/>
            <a:t>Szkoła specjalna</a:t>
          </a:r>
          <a:endParaRPr lang="en-US" dirty="0"/>
        </a:p>
      </dgm:t>
    </dgm:pt>
    <dgm:pt modelId="{136A7A13-4A4A-4337-B8AF-7D0D750CCB52}" type="parTrans" cxnId="{54F94250-5CF6-4AC3-B93D-3125BE963818}">
      <dgm:prSet/>
      <dgm:spPr/>
      <dgm:t>
        <a:bodyPr/>
        <a:lstStyle/>
        <a:p>
          <a:endParaRPr lang="en-US"/>
        </a:p>
      </dgm:t>
    </dgm:pt>
    <dgm:pt modelId="{165A8D98-4B02-40E1-8BB2-2BF58D9A4B79}" type="sibTrans" cxnId="{54F94250-5CF6-4AC3-B93D-3125BE963818}">
      <dgm:prSet/>
      <dgm:spPr/>
      <dgm:t>
        <a:bodyPr/>
        <a:lstStyle/>
        <a:p>
          <a:endParaRPr lang="en-US"/>
        </a:p>
      </dgm:t>
    </dgm:pt>
    <dgm:pt modelId="{5C84804C-087F-46C8-B269-8FD52D009113}">
      <dgm:prSet phldrT="[Tekst]"/>
      <dgm:spPr/>
      <dgm:t>
        <a:bodyPr/>
        <a:lstStyle/>
        <a:p>
          <a:r>
            <a:rPr lang="pl-PL" dirty="0" smtClean="0"/>
            <a:t>Brak szans na integrację, pracę</a:t>
          </a:r>
          <a:endParaRPr lang="en-US" dirty="0"/>
        </a:p>
      </dgm:t>
    </dgm:pt>
    <dgm:pt modelId="{50ECFA6C-D2D0-4A6A-8267-9BB9589B3594}" type="parTrans" cxnId="{4031C60E-8418-4656-95B5-F579A7EFEFE0}">
      <dgm:prSet/>
      <dgm:spPr/>
      <dgm:t>
        <a:bodyPr/>
        <a:lstStyle/>
        <a:p>
          <a:endParaRPr lang="en-US"/>
        </a:p>
      </dgm:t>
    </dgm:pt>
    <dgm:pt modelId="{70F07C99-5045-4606-B044-34214335E568}" type="sibTrans" cxnId="{4031C60E-8418-4656-95B5-F579A7EFEFE0}">
      <dgm:prSet/>
      <dgm:spPr/>
      <dgm:t>
        <a:bodyPr/>
        <a:lstStyle/>
        <a:p>
          <a:endParaRPr lang="en-US"/>
        </a:p>
      </dgm:t>
    </dgm:pt>
    <dgm:pt modelId="{2791D02B-C641-4E44-9961-C23FCFC840E2}" type="pres">
      <dgm:prSet presAssocID="{F41E23F4-CC9B-4E59-8B5F-16ACB61B95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3B7323-18C2-4AF3-9295-D4FFF9B72CBF}" type="pres">
      <dgm:prSet presAssocID="{F41E23F4-CC9B-4E59-8B5F-16ACB61B9566}" presName="dummyMaxCanvas" presStyleCnt="0">
        <dgm:presLayoutVars/>
      </dgm:prSet>
      <dgm:spPr/>
    </dgm:pt>
    <dgm:pt modelId="{EE897C23-3612-47CA-9954-C77319B9DE26}" type="pres">
      <dgm:prSet presAssocID="{F41E23F4-CC9B-4E59-8B5F-16ACB61B956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927CC-F614-40C7-95F2-79D0C73D6265}" type="pres">
      <dgm:prSet presAssocID="{F41E23F4-CC9B-4E59-8B5F-16ACB61B956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E437A-C825-4084-B030-32846A6FA61F}" type="pres">
      <dgm:prSet presAssocID="{F41E23F4-CC9B-4E59-8B5F-16ACB61B956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4B882-E8D5-409B-A1B5-6D0DBEF8C12B}" type="pres">
      <dgm:prSet presAssocID="{F41E23F4-CC9B-4E59-8B5F-16ACB61B956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258F5-EBE4-4C7A-86F1-EC3DF90BAAAB}" type="pres">
      <dgm:prSet presAssocID="{F41E23F4-CC9B-4E59-8B5F-16ACB61B956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17740-A548-43FC-BB06-7A5272C216F3}" type="pres">
      <dgm:prSet presAssocID="{F41E23F4-CC9B-4E59-8B5F-16ACB61B956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0C250-5C27-4A23-BB1E-C34D4FDE0B28}" type="pres">
      <dgm:prSet presAssocID="{F41E23F4-CC9B-4E59-8B5F-16ACB61B956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7FA04-51C7-4A4B-ADF9-DA167807C2C0}" type="pres">
      <dgm:prSet presAssocID="{F41E23F4-CC9B-4E59-8B5F-16ACB61B956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53C4B0-4337-411E-AAA8-B8AE1414309E}" srcId="{F41E23F4-CC9B-4E59-8B5F-16ACB61B9566}" destId="{79AA3775-7616-4D5C-8172-BA62600D286E}" srcOrd="0" destOrd="0" parTransId="{BCF70186-B91A-41E0-A752-CAB9D679BF46}" sibTransId="{160E6E0A-CA16-4057-B33E-788BCD5587C9}"/>
    <dgm:cxn modelId="{54F94250-5CF6-4AC3-B93D-3125BE963818}" srcId="{F41E23F4-CC9B-4E59-8B5F-16ACB61B9566}" destId="{8E37DFB9-7DFF-4E03-9D33-4EE6A6785F39}" srcOrd="1" destOrd="0" parTransId="{136A7A13-4A4A-4337-B8AF-7D0D750CCB52}" sibTransId="{165A8D98-4B02-40E1-8BB2-2BF58D9A4B79}"/>
    <dgm:cxn modelId="{DFA660FA-506E-4E93-9EF8-4D6F70755D92}" type="presOf" srcId="{79AA3775-7616-4D5C-8172-BA62600D286E}" destId="{76117740-A548-43FC-BB06-7A5272C216F3}" srcOrd="1" destOrd="0" presId="urn:microsoft.com/office/officeart/2005/8/layout/vProcess5"/>
    <dgm:cxn modelId="{1D3B5EE2-0B4B-4765-8588-804A44D39CFD}" type="presOf" srcId="{8E37DFB9-7DFF-4E03-9D33-4EE6A6785F39}" destId="{89D927CC-F614-40C7-95F2-79D0C73D6265}" srcOrd="0" destOrd="0" presId="urn:microsoft.com/office/officeart/2005/8/layout/vProcess5"/>
    <dgm:cxn modelId="{71C1A8A4-1B59-4A73-B653-745A751BF59C}" type="presOf" srcId="{5C84804C-087F-46C8-B269-8FD52D009113}" destId="{F06E437A-C825-4084-B030-32846A6FA61F}" srcOrd="0" destOrd="0" presId="urn:microsoft.com/office/officeart/2005/8/layout/vProcess5"/>
    <dgm:cxn modelId="{A24A7D6F-CBF1-4187-96F7-8DBE9975E931}" type="presOf" srcId="{F41E23F4-CC9B-4E59-8B5F-16ACB61B9566}" destId="{2791D02B-C641-4E44-9961-C23FCFC840E2}" srcOrd="0" destOrd="0" presId="urn:microsoft.com/office/officeart/2005/8/layout/vProcess5"/>
    <dgm:cxn modelId="{E3617557-AFE8-437D-BEBB-D2286AB4ED83}" type="presOf" srcId="{165A8D98-4B02-40E1-8BB2-2BF58D9A4B79}" destId="{4F3258F5-EBE4-4C7A-86F1-EC3DF90BAAAB}" srcOrd="0" destOrd="0" presId="urn:microsoft.com/office/officeart/2005/8/layout/vProcess5"/>
    <dgm:cxn modelId="{E37F9EE1-8EB1-4456-BBAE-FB23B7C29C5F}" type="presOf" srcId="{8E37DFB9-7DFF-4E03-9D33-4EE6A6785F39}" destId="{42F0C250-5C27-4A23-BB1E-C34D4FDE0B28}" srcOrd="1" destOrd="0" presId="urn:microsoft.com/office/officeart/2005/8/layout/vProcess5"/>
    <dgm:cxn modelId="{D82F4E39-4033-488F-A35F-A5AE09E31BBB}" type="presOf" srcId="{79AA3775-7616-4D5C-8172-BA62600D286E}" destId="{EE897C23-3612-47CA-9954-C77319B9DE26}" srcOrd="0" destOrd="0" presId="urn:microsoft.com/office/officeart/2005/8/layout/vProcess5"/>
    <dgm:cxn modelId="{981E15F8-1301-44C9-BDFA-63873F626FED}" type="presOf" srcId="{160E6E0A-CA16-4057-B33E-788BCD5587C9}" destId="{9904B882-E8D5-409B-A1B5-6D0DBEF8C12B}" srcOrd="0" destOrd="0" presId="urn:microsoft.com/office/officeart/2005/8/layout/vProcess5"/>
    <dgm:cxn modelId="{4031C60E-8418-4656-95B5-F579A7EFEFE0}" srcId="{F41E23F4-CC9B-4E59-8B5F-16ACB61B9566}" destId="{5C84804C-087F-46C8-B269-8FD52D009113}" srcOrd="2" destOrd="0" parTransId="{50ECFA6C-D2D0-4A6A-8267-9BB9589B3594}" sibTransId="{70F07C99-5045-4606-B044-34214335E568}"/>
    <dgm:cxn modelId="{B639CC62-1A42-4C03-AE24-FE142B786EB2}" type="presOf" srcId="{5C84804C-087F-46C8-B269-8FD52D009113}" destId="{46F7FA04-51C7-4A4B-ADF9-DA167807C2C0}" srcOrd="1" destOrd="0" presId="urn:microsoft.com/office/officeart/2005/8/layout/vProcess5"/>
    <dgm:cxn modelId="{9FF52650-4445-4566-B9C8-E0AA8FA3DDB6}" type="presParOf" srcId="{2791D02B-C641-4E44-9961-C23FCFC840E2}" destId="{AD3B7323-18C2-4AF3-9295-D4FFF9B72CBF}" srcOrd="0" destOrd="0" presId="urn:microsoft.com/office/officeart/2005/8/layout/vProcess5"/>
    <dgm:cxn modelId="{9A66AD38-7FFB-4D82-81DF-B09725B0F189}" type="presParOf" srcId="{2791D02B-C641-4E44-9961-C23FCFC840E2}" destId="{EE897C23-3612-47CA-9954-C77319B9DE26}" srcOrd="1" destOrd="0" presId="urn:microsoft.com/office/officeart/2005/8/layout/vProcess5"/>
    <dgm:cxn modelId="{4EC81B38-C346-4B91-8795-C616A517C993}" type="presParOf" srcId="{2791D02B-C641-4E44-9961-C23FCFC840E2}" destId="{89D927CC-F614-40C7-95F2-79D0C73D6265}" srcOrd="2" destOrd="0" presId="urn:microsoft.com/office/officeart/2005/8/layout/vProcess5"/>
    <dgm:cxn modelId="{BC3CAD27-AFA7-4402-8C97-38D6B8AD4281}" type="presParOf" srcId="{2791D02B-C641-4E44-9961-C23FCFC840E2}" destId="{F06E437A-C825-4084-B030-32846A6FA61F}" srcOrd="3" destOrd="0" presId="urn:microsoft.com/office/officeart/2005/8/layout/vProcess5"/>
    <dgm:cxn modelId="{CB18E274-DBC9-432C-BB75-0F4A30959247}" type="presParOf" srcId="{2791D02B-C641-4E44-9961-C23FCFC840E2}" destId="{9904B882-E8D5-409B-A1B5-6D0DBEF8C12B}" srcOrd="4" destOrd="0" presId="urn:microsoft.com/office/officeart/2005/8/layout/vProcess5"/>
    <dgm:cxn modelId="{3E6DBB21-AA46-4C5A-BE18-740384B7DD14}" type="presParOf" srcId="{2791D02B-C641-4E44-9961-C23FCFC840E2}" destId="{4F3258F5-EBE4-4C7A-86F1-EC3DF90BAAAB}" srcOrd="5" destOrd="0" presId="urn:microsoft.com/office/officeart/2005/8/layout/vProcess5"/>
    <dgm:cxn modelId="{2C0866EC-5440-4F1B-A3CE-6B5C336EB756}" type="presParOf" srcId="{2791D02B-C641-4E44-9961-C23FCFC840E2}" destId="{76117740-A548-43FC-BB06-7A5272C216F3}" srcOrd="6" destOrd="0" presId="urn:microsoft.com/office/officeart/2005/8/layout/vProcess5"/>
    <dgm:cxn modelId="{5320B53D-A991-42D9-AEAE-EBC7B951B13F}" type="presParOf" srcId="{2791D02B-C641-4E44-9961-C23FCFC840E2}" destId="{42F0C250-5C27-4A23-BB1E-C34D4FDE0B28}" srcOrd="7" destOrd="0" presId="urn:microsoft.com/office/officeart/2005/8/layout/vProcess5"/>
    <dgm:cxn modelId="{E9C503B6-E846-448A-9D47-0D648CB953C5}" type="presParOf" srcId="{2791D02B-C641-4E44-9961-C23FCFC840E2}" destId="{46F7FA04-51C7-4A4B-ADF9-DA167807C2C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1E23F4-CC9B-4E59-8B5F-16ACB61B9566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9AA3775-7616-4D5C-8172-BA62600D286E}">
      <dgm:prSet phldrT="[Tekst]"/>
      <dgm:spPr/>
      <dgm:t>
        <a:bodyPr/>
        <a:lstStyle/>
        <a:p>
          <a:r>
            <a:rPr lang="pl-PL" dirty="0" smtClean="0"/>
            <a:t>MOŻLIWA ZMIANA?</a:t>
          </a:r>
          <a:endParaRPr lang="en-US" dirty="0"/>
        </a:p>
      </dgm:t>
    </dgm:pt>
    <dgm:pt modelId="{BCF70186-B91A-41E0-A752-CAB9D679BF46}" type="parTrans" cxnId="{2A53C4B0-4337-411E-AAA8-B8AE1414309E}">
      <dgm:prSet/>
      <dgm:spPr/>
      <dgm:t>
        <a:bodyPr/>
        <a:lstStyle/>
        <a:p>
          <a:endParaRPr lang="en-US"/>
        </a:p>
      </dgm:t>
    </dgm:pt>
    <dgm:pt modelId="{160E6E0A-CA16-4057-B33E-788BCD5587C9}" type="sibTrans" cxnId="{2A53C4B0-4337-411E-AAA8-B8AE1414309E}">
      <dgm:prSet/>
      <dgm:spPr/>
      <dgm:t>
        <a:bodyPr/>
        <a:lstStyle/>
        <a:p>
          <a:endParaRPr lang="en-US"/>
        </a:p>
      </dgm:t>
    </dgm:pt>
    <dgm:pt modelId="{8E37DFB9-7DFF-4E03-9D33-4EE6A6785F39}">
      <dgm:prSet phldrT="[Tekst]"/>
      <dgm:spPr/>
      <dgm:t>
        <a:bodyPr/>
        <a:lstStyle/>
        <a:p>
          <a:r>
            <a:rPr lang="pl-PL" dirty="0" smtClean="0"/>
            <a:t>JAKA SZKOŁA?</a:t>
          </a:r>
          <a:endParaRPr lang="en-US" dirty="0"/>
        </a:p>
      </dgm:t>
    </dgm:pt>
    <dgm:pt modelId="{136A7A13-4A4A-4337-B8AF-7D0D750CCB52}" type="parTrans" cxnId="{54F94250-5CF6-4AC3-B93D-3125BE963818}">
      <dgm:prSet/>
      <dgm:spPr/>
      <dgm:t>
        <a:bodyPr/>
        <a:lstStyle/>
        <a:p>
          <a:endParaRPr lang="en-US"/>
        </a:p>
      </dgm:t>
    </dgm:pt>
    <dgm:pt modelId="{165A8D98-4B02-40E1-8BB2-2BF58D9A4B79}" type="sibTrans" cxnId="{54F94250-5CF6-4AC3-B93D-3125BE963818}">
      <dgm:prSet/>
      <dgm:spPr/>
      <dgm:t>
        <a:bodyPr/>
        <a:lstStyle/>
        <a:p>
          <a:endParaRPr lang="en-US"/>
        </a:p>
      </dgm:t>
    </dgm:pt>
    <dgm:pt modelId="{5C84804C-087F-46C8-B269-8FD52D009113}">
      <dgm:prSet phldrT="[Tekst]"/>
      <dgm:spPr/>
      <dgm:t>
        <a:bodyPr/>
        <a:lstStyle/>
        <a:p>
          <a:r>
            <a:rPr lang="pl-PL" dirty="0" smtClean="0"/>
            <a:t>JAKI CEL?</a:t>
          </a:r>
          <a:endParaRPr lang="en-US" dirty="0"/>
        </a:p>
      </dgm:t>
    </dgm:pt>
    <dgm:pt modelId="{50ECFA6C-D2D0-4A6A-8267-9BB9589B3594}" type="parTrans" cxnId="{4031C60E-8418-4656-95B5-F579A7EFEFE0}">
      <dgm:prSet/>
      <dgm:spPr/>
      <dgm:t>
        <a:bodyPr/>
        <a:lstStyle/>
        <a:p>
          <a:endParaRPr lang="en-US"/>
        </a:p>
      </dgm:t>
    </dgm:pt>
    <dgm:pt modelId="{70F07C99-5045-4606-B044-34214335E568}" type="sibTrans" cxnId="{4031C60E-8418-4656-95B5-F579A7EFEFE0}">
      <dgm:prSet/>
      <dgm:spPr/>
      <dgm:t>
        <a:bodyPr/>
        <a:lstStyle/>
        <a:p>
          <a:endParaRPr lang="en-US"/>
        </a:p>
      </dgm:t>
    </dgm:pt>
    <dgm:pt modelId="{2791D02B-C641-4E44-9961-C23FCFC840E2}" type="pres">
      <dgm:prSet presAssocID="{F41E23F4-CC9B-4E59-8B5F-16ACB61B95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3B7323-18C2-4AF3-9295-D4FFF9B72CBF}" type="pres">
      <dgm:prSet presAssocID="{F41E23F4-CC9B-4E59-8B5F-16ACB61B9566}" presName="dummyMaxCanvas" presStyleCnt="0">
        <dgm:presLayoutVars/>
      </dgm:prSet>
      <dgm:spPr/>
    </dgm:pt>
    <dgm:pt modelId="{EE897C23-3612-47CA-9954-C77319B9DE26}" type="pres">
      <dgm:prSet presAssocID="{F41E23F4-CC9B-4E59-8B5F-16ACB61B956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927CC-F614-40C7-95F2-79D0C73D6265}" type="pres">
      <dgm:prSet presAssocID="{F41E23F4-CC9B-4E59-8B5F-16ACB61B956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E437A-C825-4084-B030-32846A6FA61F}" type="pres">
      <dgm:prSet presAssocID="{F41E23F4-CC9B-4E59-8B5F-16ACB61B956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4B882-E8D5-409B-A1B5-6D0DBEF8C12B}" type="pres">
      <dgm:prSet presAssocID="{F41E23F4-CC9B-4E59-8B5F-16ACB61B956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258F5-EBE4-4C7A-86F1-EC3DF90BAAAB}" type="pres">
      <dgm:prSet presAssocID="{F41E23F4-CC9B-4E59-8B5F-16ACB61B956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17740-A548-43FC-BB06-7A5272C216F3}" type="pres">
      <dgm:prSet presAssocID="{F41E23F4-CC9B-4E59-8B5F-16ACB61B956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0C250-5C27-4A23-BB1E-C34D4FDE0B28}" type="pres">
      <dgm:prSet presAssocID="{F41E23F4-CC9B-4E59-8B5F-16ACB61B956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7FA04-51C7-4A4B-ADF9-DA167807C2C0}" type="pres">
      <dgm:prSet presAssocID="{F41E23F4-CC9B-4E59-8B5F-16ACB61B956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FF1ADA-CB49-4D96-8220-667D72C42F9A}" type="presOf" srcId="{79AA3775-7616-4D5C-8172-BA62600D286E}" destId="{76117740-A548-43FC-BB06-7A5272C216F3}" srcOrd="1" destOrd="0" presId="urn:microsoft.com/office/officeart/2005/8/layout/vProcess5"/>
    <dgm:cxn modelId="{2A53C4B0-4337-411E-AAA8-B8AE1414309E}" srcId="{F41E23F4-CC9B-4E59-8B5F-16ACB61B9566}" destId="{79AA3775-7616-4D5C-8172-BA62600D286E}" srcOrd="0" destOrd="0" parTransId="{BCF70186-B91A-41E0-A752-CAB9D679BF46}" sibTransId="{160E6E0A-CA16-4057-B33E-788BCD5587C9}"/>
    <dgm:cxn modelId="{C35D8383-3BBB-41D9-BDED-E03845501147}" type="presOf" srcId="{5C84804C-087F-46C8-B269-8FD52D009113}" destId="{F06E437A-C825-4084-B030-32846A6FA61F}" srcOrd="0" destOrd="0" presId="urn:microsoft.com/office/officeart/2005/8/layout/vProcess5"/>
    <dgm:cxn modelId="{54F94250-5CF6-4AC3-B93D-3125BE963818}" srcId="{F41E23F4-CC9B-4E59-8B5F-16ACB61B9566}" destId="{8E37DFB9-7DFF-4E03-9D33-4EE6A6785F39}" srcOrd="1" destOrd="0" parTransId="{136A7A13-4A4A-4337-B8AF-7D0D750CCB52}" sibTransId="{165A8D98-4B02-40E1-8BB2-2BF58D9A4B79}"/>
    <dgm:cxn modelId="{EF686589-5292-459A-885A-033F8EC8738F}" type="presOf" srcId="{165A8D98-4B02-40E1-8BB2-2BF58D9A4B79}" destId="{4F3258F5-EBE4-4C7A-86F1-EC3DF90BAAAB}" srcOrd="0" destOrd="0" presId="urn:microsoft.com/office/officeart/2005/8/layout/vProcess5"/>
    <dgm:cxn modelId="{4CC3538B-487D-438F-B670-92B79FD7AF0C}" type="presOf" srcId="{F41E23F4-CC9B-4E59-8B5F-16ACB61B9566}" destId="{2791D02B-C641-4E44-9961-C23FCFC840E2}" srcOrd="0" destOrd="0" presId="urn:microsoft.com/office/officeart/2005/8/layout/vProcess5"/>
    <dgm:cxn modelId="{346B7F44-4E19-4140-8C24-2895CD7529E4}" type="presOf" srcId="{79AA3775-7616-4D5C-8172-BA62600D286E}" destId="{EE897C23-3612-47CA-9954-C77319B9DE26}" srcOrd="0" destOrd="0" presId="urn:microsoft.com/office/officeart/2005/8/layout/vProcess5"/>
    <dgm:cxn modelId="{82C52236-883C-4B2A-B690-06C0EACCB113}" type="presOf" srcId="{8E37DFB9-7DFF-4E03-9D33-4EE6A6785F39}" destId="{89D927CC-F614-40C7-95F2-79D0C73D6265}" srcOrd="0" destOrd="0" presId="urn:microsoft.com/office/officeart/2005/8/layout/vProcess5"/>
    <dgm:cxn modelId="{2BD8695C-4F10-4350-BD3E-EA9E9FA295EF}" type="presOf" srcId="{5C84804C-087F-46C8-B269-8FD52D009113}" destId="{46F7FA04-51C7-4A4B-ADF9-DA167807C2C0}" srcOrd="1" destOrd="0" presId="urn:microsoft.com/office/officeart/2005/8/layout/vProcess5"/>
    <dgm:cxn modelId="{4031C60E-8418-4656-95B5-F579A7EFEFE0}" srcId="{F41E23F4-CC9B-4E59-8B5F-16ACB61B9566}" destId="{5C84804C-087F-46C8-B269-8FD52D009113}" srcOrd="2" destOrd="0" parTransId="{50ECFA6C-D2D0-4A6A-8267-9BB9589B3594}" sibTransId="{70F07C99-5045-4606-B044-34214335E568}"/>
    <dgm:cxn modelId="{FA2EBEAD-D76A-432F-939A-A29C961564E5}" type="presOf" srcId="{160E6E0A-CA16-4057-B33E-788BCD5587C9}" destId="{9904B882-E8D5-409B-A1B5-6D0DBEF8C12B}" srcOrd="0" destOrd="0" presId="urn:microsoft.com/office/officeart/2005/8/layout/vProcess5"/>
    <dgm:cxn modelId="{7B73EE08-DCDB-4E98-97F2-D6846192FF62}" type="presOf" srcId="{8E37DFB9-7DFF-4E03-9D33-4EE6A6785F39}" destId="{42F0C250-5C27-4A23-BB1E-C34D4FDE0B28}" srcOrd="1" destOrd="0" presId="urn:microsoft.com/office/officeart/2005/8/layout/vProcess5"/>
    <dgm:cxn modelId="{A19997BE-8F6D-4D03-9DC3-CA1B9EC9CE99}" type="presParOf" srcId="{2791D02B-C641-4E44-9961-C23FCFC840E2}" destId="{AD3B7323-18C2-4AF3-9295-D4FFF9B72CBF}" srcOrd="0" destOrd="0" presId="urn:microsoft.com/office/officeart/2005/8/layout/vProcess5"/>
    <dgm:cxn modelId="{E40C6467-60EF-4D52-AC08-90B4419FA7A1}" type="presParOf" srcId="{2791D02B-C641-4E44-9961-C23FCFC840E2}" destId="{EE897C23-3612-47CA-9954-C77319B9DE26}" srcOrd="1" destOrd="0" presId="urn:microsoft.com/office/officeart/2005/8/layout/vProcess5"/>
    <dgm:cxn modelId="{51F05922-AF8E-4229-BA24-096B2F2AF7C4}" type="presParOf" srcId="{2791D02B-C641-4E44-9961-C23FCFC840E2}" destId="{89D927CC-F614-40C7-95F2-79D0C73D6265}" srcOrd="2" destOrd="0" presId="urn:microsoft.com/office/officeart/2005/8/layout/vProcess5"/>
    <dgm:cxn modelId="{512A04C5-C157-4C00-9E8E-B1E22C33B283}" type="presParOf" srcId="{2791D02B-C641-4E44-9961-C23FCFC840E2}" destId="{F06E437A-C825-4084-B030-32846A6FA61F}" srcOrd="3" destOrd="0" presId="urn:microsoft.com/office/officeart/2005/8/layout/vProcess5"/>
    <dgm:cxn modelId="{7DDEB883-55B9-40BF-BCA3-C1BDD86CF034}" type="presParOf" srcId="{2791D02B-C641-4E44-9961-C23FCFC840E2}" destId="{9904B882-E8D5-409B-A1B5-6D0DBEF8C12B}" srcOrd="4" destOrd="0" presId="urn:microsoft.com/office/officeart/2005/8/layout/vProcess5"/>
    <dgm:cxn modelId="{693FE264-0D02-4854-B8A3-3CB9723DE722}" type="presParOf" srcId="{2791D02B-C641-4E44-9961-C23FCFC840E2}" destId="{4F3258F5-EBE4-4C7A-86F1-EC3DF90BAAAB}" srcOrd="5" destOrd="0" presId="urn:microsoft.com/office/officeart/2005/8/layout/vProcess5"/>
    <dgm:cxn modelId="{476C910F-FCC1-43E3-8283-4BEAA2F36A49}" type="presParOf" srcId="{2791D02B-C641-4E44-9961-C23FCFC840E2}" destId="{76117740-A548-43FC-BB06-7A5272C216F3}" srcOrd="6" destOrd="0" presId="urn:microsoft.com/office/officeart/2005/8/layout/vProcess5"/>
    <dgm:cxn modelId="{7BDE4427-A0EF-4E15-82AC-6A9EB4513A2A}" type="presParOf" srcId="{2791D02B-C641-4E44-9961-C23FCFC840E2}" destId="{42F0C250-5C27-4A23-BB1E-C34D4FDE0B28}" srcOrd="7" destOrd="0" presId="urn:microsoft.com/office/officeart/2005/8/layout/vProcess5"/>
    <dgm:cxn modelId="{54294BC4-1C92-458E-9840-255473D3B4C2}" type="presParOf" srcId="{2791D02B-C641-4E44-9961-C23FCFC840E2}" destId="{46F7FA04-51C7-4A4B-ADF9-DA167807C2C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C7FEFD1-6DDC-425D-8793-24562FF0ED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8D299-2462-4AA2-ADCB-A8EE3D38C240}">
      <dgm:prSet phldrT="[Tekst]"/>
      <dgm:spPr/>
      <dgm:t>
        <a:bodyPr/>
        <a:lstStyle/>
        <a:p>
          <a:r>
            <a:rPr lang="pl-PL" dirty="0" smtClean="0"/>
            <a:t>2 SZKOŁY MASOWE </a:t>
          </a:r>
        </a:p>
        <a:p>
          <a:r>
            <a:rPr lang="pl-PL" dirty="0" smtClean="0"/>
            <a:t>SZKOŁA SPECJALNA</a:t>
          </a:r>
          <a:endParaRPr lang="en-US" dirty="0"/>
        </a:p>
      </dgm:t>
    </dgm:pt>
    <dgm:pt modelId="{C60AC72A-4E2B-4245-B095-3B689BABAECE}" type="parTrans" cxnId="{D6362A26-2D75-4B5B-A20B-C604C6F54B28}">
      <dgm:prSet/>
      <dgm:spPr/>
      <dgm:t>
        <a:bodyPr/>
        <a:lstStyle/>
        <a:p>
          <a:endParaRPr lang="en-US"/>
        </a:p>
      </dgm:t>
    </dgm:pt>
    <dgm:pt modelId="{2497D9FE-3CAC-4DE4-848C-891257DC31FA}" type="sibTrans" cxnId="{D6362A26-2D75-4B5B-A20B-C604C6F54B28}">
      <dgm:prSet/>
      <dgm:spPr/>
      <dgm:t>
        <a:bodyPr/>
        <a:lstStyle/>
        <a:p>
          <a:endParaRPr lang="en-US"/>
        </a:p>
      </dgm:t>
    </dgm:pt>
    <dgm:pt modelId="{702C47C9-D47D-4C51-9EF6-2DA8FA83B3ED}">
      <dgm:prSet phldrT="[Tekst]"/>
      <dgm:spPr/>
      <dgm:t>
        <a:bodyPr/>
        <a:lstStyle/>
        <a:p>
          <a:r>
            <a:rPr lang="pl-PL" dirty="0" smtClean="0"/>
            <a:t>KONCENTRACJA ZASOBÓW:</a:t>
          </a:r>
        </a:p>
        <a:p>
          <a:r>
            <a:rPr lang="pl-PL" dirty="0" smtClean="0"/>
            <a:t>-FINANSOWYCH</a:t>
          </a:r>
        </a:p>
        <a:p>
          <a:r>
            <a:rPr lang="pl-PL" dirty="0" smtClean="0"/>
            <a:t>-SPECJALISTÓW</a:t>
          </a:r>
        </a:p>
        <a:p>
          <a:r>
            <a:rPr lang="pl-PL" dirty="0" smtClean="0"/>
            <a:t>-NAUCZYCIELI</a:t>
          </a:r>
          <a:endParaRPr lang="en-US" dirty="0"/>
        </a:p>
      </dgm:t>
    </dgm:pt>
    <dgm:pt modelId="{436812EF-EE6C-4C1A-8482-B85617CC8403}" type="parTrans" cxnId="{373C38BC-55E6-4DC4-A5B6-97B01A77A7CB}">
      <dgm:prSet/>
      <dgm:spPr/>
      <dgm:t>
        <a:bodyPr/>
        <a:lstStyle/>
        <a:p>
          <a:endParaRPr lang="en-US"/>
        </a:p>
      </dgm:t>
    </dgm:pt>
    <dgm:pt modelId="{0D3E0CEA-5BF5-4468-8587-FA62FFDBBD64}" type="sibTrans" cxnId="{373C38BC-55E6-4DC4-A5B6-97B01A77A7CB}">
      <dgm:prSet/>
      <dgm:spPr/>
      <dgm:t>
        <a:bodyPr/>
        <a:lstStyle/>
        <a:p>
          <a:endParaRPr lang="en-US"/>
        </a:p>
      </dgm:t>
    </dgm:pt>
    <dgm:pt modelId="{FCA75A62-EFEC-46FB-B717-2BE3D7EFC530}">
      <dgm:prSet phldrT="[Tekst]"/>
      <dgm:spPr/>
      <dgm:t>
        <a:bodyPr/>
        <a:lstStyle/>
        <a:p>
          <a:r>
            <a:rPr lang="pl-PL" dirty="0" smtClean="0"/>
            <a:t>KONCENTRACJA DZIECI I RODZICÓW:</a:t>
          </a:r>
        </a:p>
        <a:p>
          <a:r>
            <a:rPr lang="pl-PL" dirty="0" smtClean="0"/>
            <a:t>-PRZYGOTOWANIE ZAJĘĆ DLA DZIECI</a:t>
          </a:r>
        </a:p>
        <a:p>
          <a:r>
            <a:rPr lang="pl-PL" dirty="0" smtClean="0"/>
            <a:t>-WSPARCIE I AKTYWIZACJA RODZICÓW</a:t>
          </a:r>
        </a:p>
        <a:p>
          <a:r>
            <a:rPr lang="pl-PL" dirty="0" smtClean="0"/>
            <a:t>-PRZYJAŹŃ</a:t>
          </a:r>
          <a:endParaRPr lang="en-US" dirty="0"/>
        </a:p>
      </dgm:t>
    </dgm:pt>
    <dgm:pt modelId="{31D079D9-2F38-4625-A3DB-D6E4D41AD207}" type="parTrans" cxnId="{81043DCA-A574-43DE-BD75-61B4CEBFA038}">
      <dgm:prSet/>
      <dgm:spPr/>
      <dgm:t>
        <a:bodyPr/>
        <a:lstStyle/>
        <a:p>
          <a:endParaRPr lang="en-US"/>
        </a:p>
      </dgm:t>
    </dgm:pt>
    <dgm:pt modelId="{0DD58394-C568-4B10-AFD7-145B3D978C0E}" type="sibTrans" cxnId="{81043DCA-A574-43DE-BD75-61B4CEBFA038}">
      <dgm:prSet/>
      <dgm:spPr/>
      <dgm:t>
        <a:bodyPr/>
        <a:lstStyle/>
        <a:p>
          <a:endParaRPr lang="en-US"/>
        </a:p>
      </dgm:t>
    </dgm:pt>
    <dgm:pt modelId="{931224CF-5A3C-45E5-9BBC-73CC280D13A3}">
      <dgm:prSet phldrT="[Tekst]"/>
      <dgm:spPr/>
      <dgm:t>
        <a:bodyPr/>
        <a:lstStyle/>
        <a:p>
          <a:r>
            <a:rPr lang="pl-PL" dirty="0" smtClean="0"/>
            <a:t>PRZYGOTOWANIE SPECJALISTÓW, NAUCZYCIELI , PROGRAMÓW</a:t>
          </a:r>
          <a:endParaRPr lang="en-US" dirty="0"/>
        </a:p>
      </dgm:t>
    </dgm:pt>
    <dgm:pt modelId="{E8C6FB18-007B-492B-B905-0679D039CBA6}" type="parTrans" cxnId="{9F8ED41F-1A75-44E6-87F9-3FDFAAE1B250}">
      <dgm:prSet/>
      <dgm:spPr/>
      <dgm:t>
        <a:bodyPr/>
        <a:lstStyle/>
        <a:p>
          <a:endParaRPr lang="en-US"/>
        </a:p>
      </dgm:t>
    </dgm:pt>
    <dgm:pt modelId="{D7E2762F-9EA5-42DD-9279-C10FB265434A}" type="sibTrans" cxnId="{9F8ED41F-1A75-44E6-87F9-3FDFAAE1B250}">
      <dgm:prSet/>
      <dgm:spPr/>
      <dgm:t>
        <a:bodyPr/>
        <a:lstStyle/>
        <a:p>
          <a:endParaRPr lang="en-US"/>
        </a:p>
      </dgm:t>
    </dgm:pt>
    <dgm:pt modelId="{5AEFF796-FC6C-4CC5-AF76-7D4B296506C0}">
      <dgm:prSet phldrT="[Tekst]"/>
      <dgm:spPr/>
      <dgm:t>
        <a:bodyPr/>
        <a:lstStyle/>
        <a:p>
          <a:r>
            <a:rPr lang="pl-PL" dirty="0" smtClean="0"/>
            <a:t>INTEGRACJA:</a:t>
          </a:r>
        </a:p>
        <a:p>
          <a:r>
            <a:rPr lang="pl-PL" dirty="0" smtClean="0"/>
            <a:t>-WSPÓLNE ZAJĘCIA</a:t>
          </a:r>
        </a:p>
        <a:p>
          <a:r>
            <a:rPr lang="pl-PL" dirty="0" smtClean="0"/>
            <a:t>-SPECJALIZACJA SZKOŁY (SPORT, SZTUKA)</a:t>
          </a:r>
        </a:p>
        <a:p>
          <a:endParaRPr lang="en-US" dirty="0"/>
        </a:p>
      </dgm:t>
    </dgm:pt>
    <dgm:pt modelId="{C1B9BDDF-B8C0-4A1E-AC29-FF3BB97957A3}" type="parTrans" cxnId="{7D55E9D1-CDB2-4EF4-BF54-97B13F48DA19}">
      <dgm:prSet/>
      <dgm:spPr/>
      <dgm:t>
        <a:bodyPr/>
        <a:lstStyle/>
        <a:p>
          <a:endParaRPr lang="en-US"/>
        </a:p>
      </dgm:t>
    </dgm:pt>
    <dgm:pt modelId="{562F8F48-856B-4052-8367-250D718F70EB}" type="sibTrans" cxnId="{7D55E9D1-CDB2-4EF4-BF54-97B13F48DA19}">
      <dgm:prSet/>
      <dgm:spPr/>
      <dgm:t>
        <a:bodyPr/>
        <a:lstStyle/>
        <a:p>
          <a:endParaRPr lang="en-US"/>
        </a:p>
      </dgm:t>
    </dgm:pt>
    <dgm:pt modelId="{D84771D8-2A77-46BF-BBB9-527FEDD4FE96}" type="pres">
      <dgm:prSet presAssocID="{AC7FEFD1-6DDC-425D-8793-24562FF0ED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17CCD3-3598-4C66-80A9-481452AEA4A0}" type="pres">
      <dgm:prSet presAssocID="{AC7FEFD1-6DDC-425D-8793-24562FF0ED1D}" presName="matrix" presStyleCnt="0"/>
      <dgm:spPr/>
    </dgm:pt>
    <dgm:pt modelId="{51FA8154-A9AD-46DE-91F8-1D74F1A8C773}" type="pres">
      <dgm:prSet presAssocID="{AC7FEFD1-6DDC-425D-8793-24562FF0ED1D}" presName="tile1" presStyleLbl="node1" presStyleIdx="0" presStyleCnt="4"/>
      <dgm:spPr/>
      <dgm:t>
        <a:bodyPr/>
        <a:lstStyle/>
        <a:p>
          <a:endParaRPr lang="en-US"/>
        </a:p>
      </dgm:t>
    </dgm:pt>
    <dgm:pt modelId="{4CD6372F-7509-42E8-B3B9-B99D368F3713}" type="pres">
      <dgm:prSet presAssocID="{AC7FEFD1-6DDC-425D-8793-24562FF0ED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7AA33-19CB-4629-8C28-E3BE890C075D}" type="pres">
      <dgm:prSet presAssocID="{AC7FEFD1-6DDC-425D-8793-24562FF0ED1D}" presName="tile2" presStyleLbl="node1" presStyleIdx="1" presStyleCnt="4"/>
      <dgm:spPr/>
      <dgm:t>
        <a:bodyPr/>
        <a:lstStyle/>
        <a:p>
          <a:endParaRPr lang="en-US"/>
        </a:p>
      </dgm:t>
    </dgm:pt>
    <dgm:pt modelId="{01E88CF4-CFC2-4268-B08E-FEF01A7EB365}" type="pres">
      <dgm:prSet presAssocID="{AC7FEFD1-6DDC-425D-8793-24562FF0ED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65534-C5CF-4405-A396-6F5B788A2A44}" type="pres">
      <dgm:prSet presAssocID="{AC7FEFD1-6DDC-425D-8793-24562FF0ED1D}" presName="tile3" presStyleLbl="node1" presStyleIdx="2" presStyleCnt="4"/>
      <dgm:spPr/>
      <dgm:t>
        <a:bodyPr/>
        <a:lstStyle/>
        <a:p>
          <a:endParaRPr lang="en-US"/>
        </a:p>
      </dgm:t>
    </dgm:pt>
    <dgm:pt modelId="{3EBF4FAC-FAF5-42A8-A20F-3A8BED94B1E4}" type="pres">
      <dgm:prSet presAssocID="{AC7FEFD1-6DDC-425D-8793-24562FF0ED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95FB5-033C-4753-88CB-5B1FC499B4A4}" type="pres">
      <dgm:prSet presAssocID="{AC7FEFD1-6DDC-425D-8793-24562FF0ED1D}" presName="tile4" presStyleLbl="node1" presStyleIdx="3" presStyleCnt="4"/>
      <dgm:spPr/>
      <dgm:t>
        <a:bodyPr/>
        <a:lstStyle/>
        <a:p>
          <a:endParaRPr lang="en-US"/>
        </a:p>
      </dgm:t>
    </dgm:pt>
    <dgm:pt modelId="{BAA3D179-843F-4823-828A-A780257F3670}" type="pres">
      <dgm:prSet presAssocID="{AC7FEFD1-6DDC-425D-8793-24562FF0ED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E7CAC-D564-4FE9-A3C1-7C5E95D94FEE}" type="pres">
      <dgm:prSet presAssocID="{AC7FEFD1-6DDC-425D-8793-24562FF0ED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FA51287-E214-4961-BE83-69A6A29757FB}" type="presOf" srcId="{702C47C9-D47D-4C51-9EF6-2DA8FA83B3ED}" destId="{4CD6372F-7509-42E8-B3B9-B99D368F3713}" srcOrd="1" destOrd="0" presId="urn:microsoft.com/office/officeart/2005/8/layout/matrix1"/>
    <dgm:cxn modelId="{86E7D525-571F-49B6-BFDF-489123F3093F}" type="presOf" srcId="{5AEFF796-FC6C-4CC5-AF76-7D4B296506C0}" destId="{D0C95FB5-033C-4753-88CB-5B1FC499B4A4}" srcOrd="0" destOrd="0" presId="urn:microsoft.com/office/officeart/2005/8/layout/matrix1"/>
    <dgm:cxn modelId="{A06129FF-906F-4D0F-A0C1-C0B13B58326F}" type="presOf" srcId="{5AEFF796-FC6C-4CC5-AF76-7D4B296506C0}" destId="{BAA3D179-843F-4823-828A-A780257F3670}" srcOrd="1" destOrd="0" presId="urn:microsoft.com/office/officeart/2005/8/layout/matrix1"/>
    <dgm:cxn modelId="{9F8ED41F-1A75-44E6-87F9-3FDFAAE1B250}" srcId="{A808D299-2462-4AA2-ADCB-A8EE3D38C240}" destId="{931224CF-5A3C-45E5-9BBC-73CC280D13A3}" srcOrd="2" destOrd="0" parTransId="{E8C6FB18-007B-492B-B905-0679D039CBA6}" sibTransId="{D7E2762F-9EA5-42DD-9279-C10FB265434A}"/>
    <dgm:cxn modelId="{A2B0748D-4B31-4EA1-B622-524F8A6C9467}" type="presOf" srcId="{702C47C9-D47D-4C51-9EF6-2DA8FA83B3ED}" destId="{51FA8154-A9AD-46DE-91F8-1D74F1A8C773}" srcOrd="0" destOrd="0" presId="urn:microsoft.com/office/officeart/2005/8/layout/matrix1"/>
    <dgm:cxn modelId="{298971FA-04E9-4A25-AE42-BAE61F15B115}" type="presOf" srcId="{931224CF-5A3C-45E5-9BBC-73CC280D13A3}" destId="{23D65534-C5CF-4405-A396-6F5B788A2A44}" srcOrd="0" destOrd="0" presId="urn:microsoft.com/office/officeart/2005/8/layout/matrix1"/>
    <dgm:cxn modelId="{0F42E8C8-F705-4BF6-9501-0BCE17278C16}" type="presOf" srcId="{FCA75A62-EFEC-46FB-B717-2BE3D7EFC530}" destId="{01E88CF4-CFC2-4268-B08E-FEF01A7EB365}" srcOrd="1" destOrd="0" presId="urn:microsoft.com/office/officeart/2005/8/layout/matrix1"/>
    <dgm:cxn modelId="{7D55E9D1-CDB2-4EF4-BF54-97B13F48DA19}" srcId="{A808D299-2462-4AA2-ADCB-A8EE3D38C240}" destId="{5AEFF796-FC6C-4CC5-AF76-7D4B296506C0}" srcOrd="3" destOrd="0" parTransId="{C1B9BDDF-B8C0-4A1E-AC29-FF3BB97957A3}" sibTransId="{562F8F48-856B-4052-8367-250D718F70EB}"/>
    <dgm:cxn modelId="{D6362A26-2D75-4B5B-A20B-C604C6F54B28}" srcId="{AC7FEFD1-6DDC-425D-8793-24562FF0ED1D}" destId="{A808D299-2462-4AA2-ADCB-A8EE3D38C240}" srcOrd="0" destOrd="0" parTransId="{C60AC72A-4E2B-4245-B095-3B689BABAECE}" sibTransId="{2497D9FE-3CAC-4DE4-848C-891257DC31FA}"/>
    <dgm:cxn modelId="{373C38BC-55E6-4DC4-A5B6-97B01A77A7CB}" srcId="{A808D299-2462-4AA2-ADCB-A8EE3D38C240}" destId="{702C47C9-D47D-4C51-9EF6-2DA8FA83B3ED}" srcOrd="0" destOrd="0" parTransId="{436812EF-EE6C-4C1A-8482-B85617CC8403}" sibTransId="{0D3E0CEA-5BF5-4468-8587-FA62FFDBBD64}"/>
    <dgm:cxn modelId="{F2CAB35F-45BA-464A-AEA6-C5451EB98C11}" type="presOf" srcId="{AC7FEFD1-6DDC-425D-8793-24562FF0ED1D}" destId="{D84771D8-2A77-46BF-BBB9-527FEDD4FE96}" srcOrd="0" destOrd="0" presId="urn:microsoft.com/office/officeart/2005/8/layout/matrix1"/>
    <dgm:cxn modelId="{2BF944CC-1545-4413-BF13-7C9D94468CA4}" type="presOf" srcId="{A808D299-2462-4AA2-ADCB-A8EE3D38C240}" destId="{E44E7CAC-D564-4FE9-A3C1-7C5E95D94FEE}" srcOrd="0" destOrd="0" presId="urn:microsoft.com/office/officeart/2005/8/layout/matrix1"/>
    <dgm:cxn modelId="{189D8C58-07F7-456E-98FE-8A21E4870292}" type="presOf" srcId="{931224CF-5A3C-45E5-9BBC-73CC280D13A3}" destId="{3EBF4FAC-FAF5-42A8-A20F-3A8BED94B1E4}" srcOrd="1" destOrd="0" presId="urn:microsoft.com/office/officeart/2005/8/layout/matrix1"/>
    <dgm:cxn modelId="{81043DCA-A574-43DE-BD75-61B4CEBFA038}" srcId="{A808D299-2462-4AA2-ADCB-A8EE3D38C240}" destId="{FCA75A62-EFEC-46FB-B717-2BE3D7EFC530}" srcOrd="1" destOrd="0" parTransId="{31D079D9-2F38-4625-A3DB-D6E4D41AD207}" sibTransId="{0DD58394-C568-4B10-AFD7-145B3D978C0E}"/>
    <dgm:cxn modelId="{A4EB96FB-FCB5-44D5-A596-DC9EB40E87EF}" type="presOf" srcId="{FCA75A62-EFEC-46FB-B717-2BE3D7EFC530}" destId="{79D7AA33-19CB-4629-8C28-E3BE890C075D}" srcOrd="0" destOrd="0" presId="urn:microsoft.com/office/officeart/2005/8/layout/matrix1"/>
    <dgm:cxn modelId="{14B66DF3-A295-4F34-9CC8-6E7CE0F8EA77}" type="presParOf" srcId="{D84771D8-2A77-46BF-BBB9-527FEDD4FE96}" destId="{0D17CCD3-3598-4C66-80A9-481452AEA4A0}" srcOrd="0" destOrd="0" presId="urn:microsoft.com/office/officeart/2005/8/layout/matrix1"/>
    <dgm:cxn modelId="{3CD82ACC-BCB4-4371-AA72-FE32EA21BFD9}" type="presParOf" srcId="{0D17CCD3-3598-4C66-80A9-481452AEA4A0}" destId="{51FA8154-A9AD-46DE-91F8-1D74F1A8C773}" srcOrd="0" destOrd="0" presId="urn:microsoft.com/office/officeart/2005/8/layout/matrix1"/>
    <dgm:cxn modelId="{0AF09FCC-1CA9-4907-B71A-4A152538535C}" type="presParOf" srcId="{0D17CCD3-3598-4C66-80A9-481452AEA4A0}" destId="{4CD6372F-7509-42E8-B3B9-B99D368F3713}" srcOrd="1" destOrd="0" presId="urn:microsoft.com/office/officeart/2005/8/layout/matrix1"/>
    <dgm:cxn modelId="{87237352-0CF6-4938-9D8D-68A2732E41C1}" type="presParOf" srcId="{0D17CCD3-3598-4C66-80A9-481452AEA4A0}" destId="{79D7AA33-19CB-4629-8C28-E3BE890C075D}" srcOrd="2" destOrd="0" presId="urn:microsoft.com/office/officeart/2005/8/layout/matrix1"/>
    <dgm:cxn modelId="{9F407FF2-E3CF-4786-A067-2F608E20A012}" type="presParOf" srcId="{0D17CCD3-3598-4C66-80A9-481452AEA4A0}" destId="{01E88CF4-CFC2-4268-B08E-FEF01A7EB365}" srcOrd="3" destOrd="0" presId="urn:microsoft.com/office/officeart/2005/8/layout/matrix1"/>
    <dgm:cxn modelId="{B73C2D50-9580-46A2-8DE7-3134DD4EBEB1}" type="presParOf" srcId="{0D17CCD3-3598-4C66-80A9-481452AEA4A0}" destId="{23D65534-C5CF-4405-A396-6F5B788A2A44}" srcOrd="4" destOrd="0" presId="urn:microsoft.com/office/officeart/2005/8/layout/matrix1"/>
    <dgm:cxn modelId="{385936E1-426A-4944-879D-A25D8DC75C67}" type="presParOf" srcId="{0D17CCD3-3598-4C66-80A9-481452AEA4A0}" destId="{3EBF4FAC-FAF5-42A8-A20F-3A8BED94B1E4}" srcOrd="5" destOrd="0" presId="urn:microsoft.com/office/officeart/2005/8/layout/matrix1"/>
    <dgm:cxn modelId="{FA52720D-A692-4AD3-9DD6-DFBB01E3D086}" type="presParOf" srcId="{0D17CCD3-3598-4C66-80A9-481452AEA4A0}" destId="{D0C95FB5-033C-4753-88CB-5B1FC499B4A4}" srcOrd="6" destOrd="0" presId="urn:microsoft.com/office/officeart/2005/8/layout/matrix1"/>
    <dgm:cxn modelId="{B2684032-97D3-4228-92FD-A7049F3DA382}" type="presParOf" srcId="{0D17CCD3-3598-4C66-80A9-481452AEA4A0}" destId="{BAA3D179-843F-4823-828A-A780257F3670}" srcOrd="7" destOrd="0" presId="urn:microsoft.com/office/officeart/2005/8/layout/matrix1"/>
    <dgm:cxn modelId="{F46325F6-11FF-43DE-BC94-3D7560B67E90}" type="presParOf" srcId="{D84771D8-2A77-46BF-BBB9-527FEDD4FE96}" destId="{E44E7CAC-D564-4FE9-A3C1-7C5E95D94F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41E23F4-CC9B-4E59-8B5F-16ACB61B9566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9AA3775-7616-4D5C-8172-BA62600D286E}">
      <dgm:prSet phldrT="[Tekst]"/>
      <dgm:spPr/>
      <dgm:t>
        <a:bodyPr/>
        <a:lstStyle/>
        <a:p>
          <a:r>
            <a:rPr lang="pl-PL" dirty="0" smtClean="0"/>
            <a:t>INTEGRACJA TO ROZPROSZENIE ZASOBÓW, BRAK SPECJALIZACJI</a:t>
          </a:r>
          <a:endParaRPr lang="en-US" dirty="0"/>
        </a:p>
      </dgm:t>
    </dgm:pt>
    <dgm:pt modelId="{BCF70186-B91A-41E0-A752-CAB9D679BF46}" type="parTrans" cxnId="{2A53C4B0-4337-411E-AAA8-B8AE1414309E}">
      <dgm:prSet/>
      <dgm:spPr/>
      <dgm:t>
        <a:bodyPr/>
        <a:lstStyle/>
        <a:p>
          <a:endParaRPr lang="en-US"/>
        </a:p>
      </dgm:t>
    </dgm:pt>
    <dgm:pt modelId="{160E6E0A-CA16-4057-B33E-788BCD5587C9}" type="sibTrans" cxnId="{2A53C4B0-4337-411E-AAA8-B8AE1414309E}">
      <dgm:prSet/>
      <dgm:spPr/>
      <dgm:t>
        <a:bodyPr/>
        <a:lstStyle/>
        <a:p>
          <a:endParaRPr lang="en-US"/>
        </a:p>
      </dgm:t>
    </dgm:pt>
    <dgm:pt modelId="{8E37DFB9-7DFF-4E03-9D33-4EE6A6785F39}">
      <dgm:prSet phldrT="[Tekst]"/>
      <dgm:spPr/>
      <dgm:t>
        <a:bodyPr/>
        <a:lstStyle/>
        <a:p>
          <a:r>
            <a:rPr lang="pl-PL" dirty="0" smtClean="0"/>
            <a:t>INTEGRACJA TO BEZMIAR KONIECZNEJ WIEDZY NAUCZYCIELI I SPECJALISTÓW</a:t>
          </a:r>
          <a:endParaRPr lang="en-US" dirty="0"/>
        </a:p>
      </dgm:t>
    </dgm:pt>
    <dgm:pt modelId="{136A7A13-4A4A-4337-B8AF-7D0D750CCB52}" type="parTrans" cxnId="{54F94250-5CF6-4AC3-B93D-3125BE963818}">
      <dgm:prSet/>
      <dgm:spPr/>
      <dgm:t>
        <a:bodyPr/>
        <a:lstStyle/>
        <a:p>
          <a:endParaRPr lang="en-US"/>
        </a:p>
      </dgm:t>
    </dgm:pt>
    <dgm:pt modelId="{165A8D98-4B02-40E1-8BB2-2BF58D9A4B79}" type="sibTrans" cxnId="{54F94250-5CF6-4AC3-B93D-3125BE963818}">
      <dgm:prSet/>
      <dgm:spPr/>
      <dgm:t>
        <a:bodyPr/>
        <a:lstStyle/>
        <a:p>
          <a:endParaRPr lang="en-US"/>
        </a:p>
      </dgm:t>
    </dgm:pt>
    <dgm:pt modelId="{5C84804C-087F-46C8-B269-8FD52D009113}">
      <dgm:prSet phldrT="[Tekst]"/>
      <dgm:spPr/>
      <dgm:t>
        <a:bodyPr/>
        <a:lstStyle/>
        <a:p>
          <a:r>
            <a:rPr lang="pl-PL" dirty="0" smtClean="0"/>
            <a:t>INTEGRACJA TO UTRZYMYWANIE WSZYSTKIEGO BEZ ZMIAN</a:t>
          </a:r>
          <a:endParaRPr lang="en-US" dirty="0"/>
        </a:p>
      </dgm:t>
    </dgm:pt>
    <dgm:pt modelId="{50ECFA6C-D2D0-4A6A-8267-9BB9589B3594}" type="parTrans" cxnId="{4031C60E-8418-4656-95B5-F579A7EFEFE0}">
      <dgm:prSet/>
      <dgm:spPr/>
      <dgm:t>
        <a:bodyPr/>
        <a:lstStyle/>
        <a:p>
          <a:endParaRPr lang="en-US"/>
        </a:p>
      </dgm:t>
    </dgm:pt>
    <dgm:pt modelId="{70F07C99-5045-4606-B044-34214335E568}" type="sibTrans" cxnId="{4031C60E-8418-4656-95B5-F579A7EFEFE0}">
      <dgm:prSet/>
      <dgm:spPr/>
      <dgm:t>
        <a:bodyPr/>
        <a:lstStyle/>
        <a:p>
          <a:endParaRPr lang="en-US"/>
        </a:p>
      </dgm:t>
    </dgm:pt>
    <dgm:pt modelId="{E74E6784-1EDD-4FCC-8C25-1FFA6030B0B9}">
      <dgm:prSet phldrT="[Tekst]"/>
      <dgm:spPr/>
      <dgm:t>
        <a:bodyPr/>
        <a:lstStyle/>
        <a:p>
          <a:r>
            <a:rPr lang="pl-PL" dirty="0" smtClean="0"/>
            <a:t>INTEGRACJA JEST SKIEROWANA NA SYSTEM A NIE NA DZIECKO, KAŻDE DZIECKO</a:t>
          </a:r>
          <a:endParaRPr lang="en-US" dirty="0"/>
        </a:p>
      </dgm:t>
    </dgm:pt>
    <dgm:pt modelId="{35FB3FE5-ADD3-403D-BEAF-6C313E59975B}" type="parTrans" cxnId="{1EF4E118-E287-439F-A92F-63519484B97C}">
      <dgm:prSet/>
      <dgm:spPr/>
    </dgm:pt>
    <dgm:pt modelId="{0474AB83-A11E-482F-B362-1EE64234923A}" type="sibTrans" cxnId="{1EF4E118-E287-439F-A92F-63519484B97C}">
      <dgm:prSet/>
      <dgm:spPr/>
    </dgm:pt>
    <dgm:pt modelId="{2791D02B-C641-4E44-9961-C23FCFC840E2}" type="pres">
      <dgm:prSet presAssocID="{F41E23F4-CC9B-4E59-8B5F-16ACB61B95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3B7323-18C2-4AF3-9295-D4FFF9B72CBF}" type="pres">
      <dgm:prSet presAssocID="{F41E23F4-CC9B-4E59-8B5F-16ACB61B9566}" presName="dummyMaxCanvas" presStyleCnt="0">
        <dgm:presLayoutVars/>
      </dgm:prSet>
      <dgm:spPr/>
    </dgm:pt>
    <dgm:pt modelId="{4FC6AC94-B138-41CA-8E55-72B3C262717F}" type="pres">
      <dgm:prSet presAssocID="{F41E23F4-CC9B-4E59-8B5F-16ACB61B956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98CC2-6B1F-4F15-967B-4A2D9C5A419B}" type="pres">
      <dgm:prSet presAssocID="{F41E23F4-CC9B-4E59-8B5F-16ACB61B956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BE3A5-EBFE-47A5-B0D1-AFD1C163E860}" type="pres">
      <dgm:prSet presAssocID="{F41E23F4-CC9B-4E59-8B5F-16ACB61B956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BE31F-7EAB-44E6-AC10-00E12C79CF6D}" type="pres">
      <dgm:prSet presAssocID="{F41E23F4-CC9B-4E59-8B5F-16ACB61B956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A54A8-0B15-4F91-BAD7-DAEB2888E70D}" type="pres">
      <dgm:prSet presAssocID="{F41E23F4-CC9B-4E59-8B5F-16ACB61B956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4273D-C1C8-4EE9-A56A-1879794FF371}" type="pres">
      <dgm:prSet presAssocID="{F41E23F4-CC9B-4E59-8B5F-16ACB61B956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157DD-FA56-4C7B-8E0A-AF776B01CBEB}" type="pres">
      <dgm:prSet presAssocID="{F41E23F4-CC9B-4E59-8B5F-16ACB61B956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5A770-11A9-4D08-8C3F-CF5F9AC9D4F3}" type="pres">
      <dgm:prSet presAssocID="{F41E23F4-CC9B-4E59-8B5F-16ACB61B956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4F5DF-F764-4E9C-B5D5-0E70A175CF4F}" type="pres">
      <dgm:prSet presAssocID="{F41E23F4-CC9B-4E59-8B5F-16ACB61B956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CE43A-997B-4D03-A6BE-5B026DB3157F}" type="pres">
      <dgm:prSet presAssocID="{F41E23F4-CC9B-4E59-8B5F-16ACB61B956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35A8C-9D0C-4C90-96FE-F3890F4C026D}" type="pres">
      <dgm:prSet presAssocID="{F41E23F4-CC9B-4E59-8B5F-16ACB61B956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31C60E-8418-4656-95B5-F579A7EFEFE0}" srcId="{F41E23F4-CC9B-4E59-8B5F-16ACB61B9566}" destId="{5C84804C-087F-46C8-B269-8FD52D009113}" srcOrd="2" destOrd="0" parTransId="{50ECFA6C-D2D0-4A6A-8267-9BB9589B3594}" sibTransId="{70F07C99-5045-4606-B044-34214335E568}"/>
    <dgm:cxn modelId="{37EE339A-A33F-4372-86B6-A2CD63A6931D}" type="presOf" srcId="{F41E23F4-CC9B-4E59-8B5F-16ACB61B9566}" destId="{2791D02B-C641-4E44-9961-C23FCFC840E2}" srcOrd="0" destOrd="0" presId="urn:microsoft.com/office/officeart/2005/8/layout/vProcess5"/>
    <dgm:cxn modelId="{54F94250-5CF6-4AC3-B93D-3125BE963818}" srcId="{F41E23F4-CC9B-4E59-8B5F-16ACB61B9566}" destId="{8E37DFB9-7DFF-4E03-9D33-4EE6A6785F39}" srcOrd="1" destOrd="0" parTransId="{136A7A13-4A4A-4337-B8AF-7D0D750CCB52}" sibTransId="{165A8D98-4B02-40E1-8BB2-2BF58D9A4B79}"/>
    <dgm:cxn modelId="{1EF4E118-E287-439F-A92F-63519484B97C}" srcId="{F41E23F4-CC9B-4E59-8B5F-16ACB61B9566}" destId="{E74E6784-1EDD-4FCC-8C25-1FFA6030B0B9}" srcOrd="3" destOrd="0" parTransId="{35FB3FE5-ADD3-403D-BEAF-6C313E59975B}" sibTransId="{0474AB83-A11E-482F-B362-1EE64234923A}"/>
    <dgm:cxn modelId="{F5DABC05-9E39-49F9-857C-D4F456E532AF}" type="presOf" srcId="{8E37DFB9-7DFF-4E03-9D33-4EE6A6785F39}" destId="{C1B4F5DF-F764-4E9C-B5D5-0E70A175CF4F}" srcOrd="1" destOrd="0" presId="urn:microsoft.com/office/officeart/2005/8/layout/vProcess5"/>
    <dgm:cxn modelId="{4AFC247C-3378-4DB3-A1EF-6F7A11DE7AE3}" type="presOf" srcId="{5C84804C-087F-46C8-B269-8FD52D009113}" destId="{1B6BE3A5-EBFE-47A5-B0D1-AFD1C163E860}" srcOrd="0" destOrd="0" presId="urn:microsoft.com/office/officeart/2005/8/layout/vProcess5"/>
    <dgm:cxn modelId="{74DF518C-97C8-4315-936B-D161597ACE6F}" type="presOf" srcId="{165A8D98-4B02-40E1-8BB2-2BF58D9A4B79}" destId="{FBC4273D-C1C8-4EE9-A56A-1879794FF371}" srcOrd="0" destOrd="0" presId="urn:microsoft.com/office/officeart/2005/8/layout/vProcess5"/>
    <dgm:cxn modelId="{5D9D8974-F5BF-449E-AB61-D87C51EE88AF}" type="presOf" srcId="{79AA3775-7616-4D5C-8172-BA62600D286E}" destId="{4FC6AC94-B138-41CA-8E55-72B3C262717F}" srcOrd="0" destOrd="0" presId="urn:microsoft.com/office/officeart/2005/8/layout/vProcess5"/>
    <dgm:cxn modelId="{64501602-4BD6-4A24-8DB4-C4DFDC3CA9EA}" type="presOf" srcId="{E74E6784-1EDD-4FCC-8C25-1FFA6030B0B9}" destId="{2FF35A8C-9D0C-4C90-96FE-F3890F4C026D}" srcOrd="1" destOrd="0" presId="urn:microsoft.com/office/officeart/2005/8/layout/vProcess5"/>
    <dgm:cxn modelId="{64EF6AEE-E220-4A9C-8562-C814C57D92A4}" type="presOf" srcId="{5C84804C-087F-46C8-B269-8FD52D009113}" destId="{955CE43A-997B-4D03-A6BE-5B026DB3157F}" srcOrd="1" destOrd="0" presId="urn:microsoft.com/office/officeart/2005/8/layout/vProcess5"/>
    <dgm:cxn modelId="{9DF38F4C-47D7-42F0-A21D-80075AA2E7CD}" type="presOf" srcId="{E74E6784-1EDD-4FCC-8C25-1FFA6030B0B9}" destId="{A10BE31F-7EAB-44E6-AC10-00E12C79CF6D}" srcOrd="0" destOrd="0" presId="urn:microsoft.com/office/officeart/2005/8/layout/vProcess5"/>
    <dgm:cxn modelId="{A4620967-F3F1-4CA4-9EE9-987A5AB4E252}" type="presOf" srcId="{160E6E0A-CA16-4057-B33E-788BCD5587C9}" destId="{792A54A8-0B15-4F91-BAD7-DAEB2888E70D}" srcOrd="0" destOrd="0" presId="urn:microsoft.com/office/officeart/2005/8/layout/vProcess5"/>
    <dgm:cxn modelId="{2FBC345A-35D4-47F8-A810-C99C581E4D7D}" type="presOf" srcId="{79AA3775-7616-4D5C-8172-BA62600D286E}" destId="{BC75A770-11A9-4D08-8C3F-CF5F9AC9D4F3}" srcOrd="1" destOrd="0" presId="urn:microsoft.com/office/officeart/2005/8/layout/vProcess5"/>
    <dgm:cxn modelId="{72416675-C93F-415A-B413-1F2BBCD4B03B}" type="presOf" srcId="{70F07C99-5045-4606-B044-34214335E568}" destId="{272157DD-FA56-4C7B-8E0A-AF776B01CBEB}" srcOrd="0" destOrd="0" presId="urn:microsoft.com/office/officeart/2005/8/layout/vProcess5"/>
    <dgm:cxn modelId="{5C9C3566-4D78-4EC9-8149-FAD1DD1B7AF7}" type="presOf" srcId="{8E37DFB9-7DFF-4E03-9D33-4EE6A6785F39}" destId="{E8D98CC2-6B1F-4F15-967B-4A2D9C5A419B}" srcOrd="0" destOrd="0" presId="urn:microsoft.com/office/officeart/2005/8/layout/vProcess5"/>
    <dgm:cxn modelId="{2A53C4B0-4337-411E-AAA8-B8AE1414309E}" srcId="{F41E23F4-CC9B-4E59-8B5F-16ACB61B9566}" destId="{79AA3775-7616-4D5C-8172-BA62600D286E}" srcOrd="0" destOrd="0" parTransId="{BCF70186-B91A-41E0-A752-CAB9D679BF46}" sibTransId="{160E6E0A-CA16-4057-B33E-788BCD5587C9}"/>
    <dgm:cxn modelId="{7139E660-9FD7-4586-A54E-BC5044E2A83F}" type="presParOf" srcId="{2791D02B-C641-4E44-9961-C23FCFC840E2}" destId="{AD3B7323-18C2-4AF3-9295-D4FFF9B72CBF}" srcOrd="0" destOrd="0" presId="urn:microsoft.com/office/officeart/2005/8/layout/vProcess5"/>
    <dgm:cxn modelId="{292A559E-D4B7-476F-84BA-783D769F1757}" type="presParOf" srcId="{2791D02B-C641-4E44-9961-C23FCFC840E2}" destId="{4FC6AC94-B138-41CA-8E55-72B3C262717F}" srcOrd="1" destOrd="0" presId="urn:microsoft.com/office/officeart/2005/8/layout/vProcess5"/>
    <dgm:cxn modelId="{A10D9BF2-7127-4762-AB7C-4AE9446CD08C}" type="presParOf" srcId="{2791D02B-C641-4E44-9961-C23FCFC840E2}" destId="{E8D98CC2-6B1F-4F15-967B-4A2D9C5A419B}" srcOrd="2" destOrd="0" presId="urn:microsoft.com/office/officeart/2005/8/layout/vProcess5"/>
    <dgm:cxn modelId="{B5F3248C-79DF-42E4-B254-CD37FD2B5CB6}" type="presParOf" srcId="{2791D02B-C641-4E44-9961-C23FCFC840E2}" destId="{1B6BE3A5-EBFE-47A5-B0D1-AFD1C163E860}" srcOrd="3" destOrd="0" presId="urn:microsoft.com/office/officeart/2005/8/layout/vProcess5"/>
    <dgm:cxn modelId="{A39434E3-7355-4D44-9871-C00EB13E931B}" type="presParOf" srcId="{2791D02B-C641-4E44-9961-C23FCFC840E2}" destId="{A10BE31F-7EAB-44E6-AC10-00E12C79CF6D}" srcOrd="4" destOrd="0" presId="urn:microsoft.com/office/officeart/2005/8/layout/vProcess5"/>
    <dgm:cxn modelId="{35970697-67DF-4AB9-89DA-9D85D5B7FB51}" type="presParOf" srcId="{2791D02B-C641-4E44-9961-C23FCFC840E2}" destId="{792A54A8-0B15-4F91-BAD7-DAEB2888E70D}" srcOrd="5" destOrd="0" presId="urn:microsoft.com/office/officeart/2005/8/layout/vProcess5"/>
    <dgm:cxn modelId="{4C87F7F8-4CC3-4119-967C-31887A35A740}" type="presParOf" srcId="{2791D02B-C641-4E44-9961-C23FCFC840E2}" destId="{FBC4273D-C1C8-4EE9-A56A-1879794FF371}" srcOrd="6" destOrd="0" presId="urn:microsoft.com/office/officeart/2005/8/layout/vProcess5"/>
    <dgm:cxn modelId="{E49C4E85-F076-4122-B1AA-22942D29D67C}" type="presParOf" srcId="{2791D02B-C641-4E44-9961-C23FCFC840E2}" destId="{272157DD-FA56-4C7B-8E0A-AF776B01CBEB}" srcOrd="7" destOrd="0" presId="urn:microsoft.com/office/officeart/2005/8/layout/vProcess5"/>
    <dgm:cxn modelId="{CDB25105-30BA-4F33-8CD0-23C6E7462275}" type="presParOf" srcId="{2791D02B-C641-4E44-9961-C23FCFC840E2}" destId="{BC75A770-11A9-4D08-8C3F-CF5F9AC9D4F3}" srcOrd="8" destOrd="0" presId="urn:microsoft.com/office/officeart/2005/8/layout/vProcess5"/>
    <dgm:cxn modelId="{1417C0F7-5FF1-459F-8010-4E8A32F0DEF3}" type="presParOf" srcId="{2791D02B-C641-4E44-9961-C23FCFC840E2}" destId="{C1B4F5DF-F764-4E9C-B5D5-0E70A175CF4F}" srcOrd="9" destOrd="0" presId="urn:microsoft.com/office/officeart/2005/8/layout/vProcess5"/>
    <dgm:cxn modelId="{29655CEA-7208-4C74-959B-51148BB480D6}" type="presParOf" srcId="{2791D02B-C641-4E44-9961-C23FCFC840E2}" destId="{955CE43A-997B-4D03-A6BE-5B026DB3157F}" srcOrd="10" destOrd="0" presId="urn:microsoft.com/office/officeart/2005/8/layout/vProcess5"/>
    <dgm:cxn modelId="{7C5557B0-4852-4BC5-A9A8-BB0CF8387F2E}" type="presParOf" srcId="{2791D02B-C641-4E44-9961-C23FCFC840E2}" destId="{2FF35A8C-9D0C-4C90-96FE-F3890F4C026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B2516FF-E884-4CEB-B537-38560B536989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1E67845-DA6A-44A7-A98E-85ECDCDFF2B9}">
      <dgm:prSet phldrT="[Tekst]" custT="1"/>
      <dgm:spPr/>
      <dgm:t>
        <a:bodyPr/>
        <a:lstStyle/>
        <a:p>
          <a:r>
            <a:rPr lang="pl-PL" sz="2400" dirty="0" smtClean="0"/>
            <a:t>KLASA</a:t>
          </a:r>
          <a:endParaRPr lang="en-US" sz="2400" dirty="0"/>
        </a:p>
      </dgm:t>
    </dgm:pt>
    <dgm:pt modelId="{CB94D2DB-B82C-42D7-8228-330C7F7A821A}" type="parTrans" cxnId="{B20A3FBC-D6D9-46E5-9597-E85B415FF172}">
      <dgm:prSet/>
      <dgm:spPr/>
      <dgm:t>
        <a:bodyPr/>
        <a:lstStyle/>
        <a:p>
          <a:endParaRPr lang="en-US"/>
        </a:p>
      </dgm:t>
    </dgm:pt>
    <dgm:pt modelId="{51E55646-666D-4534-BA98-2483262D9CE3}" type="sibTrans" cxnId="{B20A3FBC-D6D9-46E5-9597-E85B415FF172}">
      <dgm:prSet/>
      <dgm:spPr/>
      <dgm:t>
        <a:bodyPr/>
        <a:lstStyle/>
        <a:p>
          <a:endParaRPr lang="en-US"/>
        </a:p>
      </dgm:t>
    </dgm:pt>
    <dgm:pt modelId="{C2ED4C12-106A-4A5F-AACB-13B5E19DAE45}">
      <dgm:prSet phldrT="[Tekst]" custT="1"/>
      <dgm:spPr/>
      <dgm:t>
        <a:bodyPr/>
        <a:lstStyle/>
        <a:p>
          <a:r>
            <a:rPr lang="pl-PL" sz="1100" dirty="0" smtClean="0"/>
            <a:t>MENTOR</a:t>
          </a:r>
          <a:endParaRPr lang="en-US" sz="1100" dirty="0"/>
        </a:p>
      </dgm:t>
    </dgm:pt>
    <dgm:pt modelId="{859ADB61-77AF-4D20-97D3-40E0ED9523ED}" type="parTrans" cxnId="{726CC4D2-AE1D-4841-BEC6-745E0634CD63}">
      <dgm:prSet/>
      <dgm:spPr/>
      <dgm:t>
        <a:bodyPr/>
        <a:lstStyle/>
        <a:p>
          <a:endParaRPr lang="en-US"/>
        </a:p>
      </dgm:t>
    </dgm:pt>
    <dgm:pt modelId="{18F46756-4AE9-45A8-927D-02F754D7B053}" type="sibTrans" cxnId="{726CC4D2-AE1D-4841-BEC6-745E0634CD63}">
      <dgm:prSet/>
      <dgm:spPr/>
      <dgm:t>
        <a:bodyPr/>
        <a:lstStyle/>
        <a:p>
          <a:endParaRPr lang="en-US"/>
        </a:p>
      </dgm:t>
    </dgm:pt>
    <dgm:pt modelId="{42EABC5F-177F-45EC-AEF7-DF171CD8624E}">
      <dgm:prSet phldrT="[Tekst]" custT="1"/>
      <dgm:spPr/>
      <dgm:t>
        <a:bodyPr/>
        <a:lstStyle/>
        <a:p>
          <a:r>
            <a:rPr lang="pl-PL" sz="1100" dirty="0" smtClean="0"/>
            <a:t>WYCHOWAWCA</a:t>
          </a:r>
          <a:endParaRPr lang="en-US" sz="1100" dirty="0"/>
        </a:p>
      </dgm:t>
    </dgm:pt>
    <dgm:pt modelId="{2CA738B4-174C-4D03-A61D-96253551BDCE}" type="parTrans" cxnId="{0767150F-D4E4-4011-AEC0-9F9AADDFE18F}">
      <dgm:prSet/>
      <dgm:spPr/>
      <dgm:t>
        <a:bodyPr/>
        <a:lstStyle/>
        <a:p>
          <a:endParaRPr lang="en-US"/>
        </a:p>
      </dgm:t>
    </dgm:pt>
    <dgm:pt modelId="{435B3CE1-E784-416F-9B1B-2FE28E461998}" type="sibTrans" cxnId="{0767150F-D4E4-4011-AEC0-9F9AADDFE18F}">
      <dgm:prSet/>
      <dgm:spPr/>
      <dgm:t>
        <a:bodyPr/>
        <a:lstStyle/>
        <a:p>
          <a:endParaRPr lang="en-US"/>
        </a:p>
      </dgm:t>
    </dgm:pt>
    <dgm:pt modelId="{87E140E3-181C-4F1B-AE3D-38420E1F43D4}" type="pres">
      <dgm:prSet presAssocID="{6B2516FF-E884-4CEB-B537-38560B5369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E8A34C7-21DA-425D-85A1-BE5DF575F5C6}" type="pres">
      <dgm:prSet presAssocID="{91E67845-DA6A-44A7-A98E-85ECDCDFF2B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54780-580F-4138-91CB-9C1E9AFC340F}" type="pres">
      <dgm:prSet presAssocID="{91E67845-DA6A-44A7-A98E-85ECDCDFF2B9}" presName="gear1srcNode" presStyleLbl="node1" presStyleIdx="0" presStyleCnt="3"/>
      <dgm:spPr/>
      <dgm:t>
        <a:bodyPr/>
        <a:lstStyle/>
        <a:p>
          <a:endParaRPr lang="en-US"/>
        </a:p>
      </dgm:t>
    </dgm:pt>
    <dgm:pt modelId="{4115502D-C0F4-4379-8C0E-F6D61F583172}" type="pres">
      <dgm:prSet presAssocID="{91E67845-DA6A-44A7-A98E-85ECDCDFF2B9}" presName="gear1dstNode" presStyleLbl="node1" presStyleIdx="0" presStyleCnt="3"/>
      <dgm:spPr/>
      <dgm:t>
        <a:bodyPr/>
        <a:lstStyle/>
        <a:p>
          <a:endParaRPr lang="en-US"/>
        </a:p>
      </dgm:t>
    </dgm:pt>
    <dgm:pt modelId="{4F7E3232-DEC7-4642-89B6-60A617FAFC6B}" type="pres">
      <dgm:prSet presAssocID="{C2ED4C12-106A-4A5F-AACB-13B5E19DAE4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D300F-47DF-4FFA-ADAC-D42A1ABEFAFA}" type="pres">
      <dgm:prSet presAssocID="{C2ED4C12-106A-4A5F-AACB-13B5E19DAE45}" presName="gear2srcNode" presStyleLbl="node1" presStyleIdx="1" presStyleCnt="3"/>
      <dgm:spPr/>
      <dgm:t>
        <a:bodyPr/>
        <a:lstStyle/>
        <a:p>
          <a:endParaRPr lang="en-US"/>
        </a:p>
      </dgm:t>
    </dgm:pt>
    <dgm:pt modelId="{180C2CAF-8D8A-4C43-BDC5-EA49D76EB4CF}" type="pres">
      <dgm:prSet presAssocID="{C2ED4C12-106A-4A5F-AACB-13B5E19DAE45}" presName="gear2dstNode" presStyleLbl="node1" presStyleIdx="1" presStyleCnt="3"/>
      <dgm:spPr/>
      <dgm:t>
        <a:bodyPr/>
        <a:lstStyle/>
        <a:p>
          <a:endParaRPr lang="en-US"/>
        </a:p>
      </dgm:t>
    </dgm:pt>
    <dgm:pt modelId="{7E493826-FAF2-4BF9-91AD-AD37983327CF}" type="pres">
      <dgm:prSet presAssocID="{42EABC5F-177F-45EC-AEF7-DF171CD8624E}" presName="gear3" presStyleLbl="node1" presStyleIdx="2" presStyleCnt="3"/>
      <dgm:spPr/>
      <dgm:t>
        <a:bodyPr/>
        <a:lstStyle/>
        <a:p>
          <a:endParaRPr lang="en-US"/>
        </a:p>
      </dgm:t>
    </dgm:pt>
    <dgm:pt modelId="{06130496-01D3-49D5-A5DB-B887E3534BFB}" type="pres">
      <dgm:prSet presAssocID="{42EABC5F-177F-45EC-AEF7-DF171CD8624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38EC3-E7C2-4256-83AC-A35BF94DC94C}" type="pres">
      <dgm:prSet presAssocID="{42EABC5F-177F-45EC-AEF7-DF171CD8624E}" presName="gear3srcNode" presStyleLbl="node1" presStyleIdx="2" presStyleCnt="3"/>
      <dgm:spPr/>
      <dgm:t>
        <a:bodyPr/>
        <a:lstStyle/>
        <a:p>
          <a:endParaRPr lang="en-US"/>
        </a:p>
      </dgm:t>
    </dgm:pt>
    <dgm:pt modelId="{59C18640-E2A1-4297-AE84-B673C42DC05C}" type="pres">
      <dgm:prSet presAssocID="{42EABC5F-177F-45EC-AEF7-DF171CD8624E}" presName="gear3dstNode" presStyleLbl="node1" presStyleIdx="2" presStyleCnt="3"/>
      <dgm:spPr/>
      <dgm:t>
        <a:bodyPr/>
        <a:lstStyle/>
        <a:p>
          <a:endParaRPr lang="en-US"/>
        </a:p>
      </dgm:t>
    </dgm:pt>
    <dgm:pt modelId="{F3A6B5E3-C782-465D-A1C0-3EB214FCA7CA}" type="pres">
      <dgm:prSet presAssocID="{51E55646-666D-4534-BA98-2483262D9CE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6BA688B7-A974-4FBE-B98D-48CA97E2937E}" type="pres">
      <dgm:prSet presAssocID="{18F46756-4AE9-45A8-927D-02F754D7B05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FEC971C-182D-4426-BCBD-A48422B68539}" type="pres">
      <dgm:prSet presAssocID="{435B3CE1-E784-416F-9B1B-2FE28E4619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1147093-1871-4D76-9E86-38B943928521}" type="presOf" srcId="{91E67845-DA6A-44A7-A98E-85ECDCDFF2B9}" destId="{9E8A34C7-21DA-425D-85A1-BE5DF575F5C6}" srcOrd="0" destOrd="0" presId="urn:microsoft.com/office/officeart/2005/8/layout/gear1"/>
    <dgm:cxn modelId="{91B829E8-916F-428A-BCDF-6BF698474AE8}" type="presOf" srcId="{42EABC5F-177F-45EC-AEF7-DF171CD8624E}" destId="{02938EC3-E7C2-4256-83AC-A35BF94DC94C}" srcOrd="2" destOrd="0" presId="urn:microsoft.com/office/officeart/2005/8/layout/gear1"/>
    <dgm:cxn modelId="{8AD710FB-49B5-4F05-AAB6-D0B18CA79912}" type="presOf" srcId="{6B2516FF-E884-4CEB-B537-38560B536989}" destId="{87E140E3-181C-4F1B-AE3D-38420E1F43D4}" srcOrd="0" destOrd="0" presId="urn:microsoft.com/office/officeart/2005/8/layout/gear1"/>
    <dgm:cxn modelId="{7B2BE96A-E278-468E-9454-C6565E00DA12}" type="presOf" srcId="{C2ED4C12-106A-4A5F-AACB-13B5E19DAE45}" destId="{74ED300F-47DF-4FFA-ADAC-D42A1ABEFAFA}" srcOrd="1" destOrd="0" presId="urn:microsoft.com/office/officeart/2005/8/layout/gear1"/>
    <dgm:cxn modelId="{E806D31B-9D3B-4287-8834-975A5D505A17}" type="presOf" srcId="{435B3CE1-E784-416F-9B1B-2FE28E461998}" destId="{4FEC971C-182D-4426-BCBD-A48422B68539}" srcOrd="0" destOrd="0" presId="urn:microsoft.com/office/officeart/2005/8/layout/gear1"/>
    <dgm:cxn modelId="{33FE9C9F-86C7-404B-AEE6-85CE81D03F54}" type="presOf" srcId="{91E67845-DA6A-44A7-A98E-85ECDCDFF2B9}" destId="{FB354780-580F-4138-91CB-9C1E9AFC340F}" srcOrd="1" destOrd="0" presId="urn:microsoft.com/office/officeart/2005/8/layout/gear1"/>
    <dgm:cxn modelId="{5E6706D0-C888-4622-B4A8-D0836E10EE7E}" type="presOf" srcId="{C2ED4C12-106A-4A5F-AACB-13B5E19DAE45}" destId="{4F7E3232-DEC7-4642-89B6-60A617FAFC6B}" srcOrd="0" destOrd="0" presId="urn:microsoft.com/office/officeart/2005/8/layout/gear1"/>
    <dgm:cxn modelId="{0767150F-D4E4-4011-AEC0-9F9AADDFE18F}" srcId="{6B2516FF-E884-4CEB-B537-38560B536989}" destId="{42EABC5F-177F-45EC-AEF7-DF171CD8624E}" srcOrd="2" destOrd="0" parTransId="{2CA738B4-174C-4D03-A61D-96253551BDCE}" sibTransId="{435B3CE1-E784-416F-9B1B-2FE28E461998}"/>
    <dgm:cxn modelId="{7A2A9C3B-9A88-4E73-A042-BB94AB0C9B4C}" type="presOf" srcId="{42EABC5F-177F-45EC-AEF7-DF171CD8624E}" destId="{59C18640-E2A1-4297-AE84-B673C42DC05C}" srcOrd="3" destOrd="0" presId="urn:microsoft.com/office/officeart/2005/8/layout/gear1"/>
    <dgm:cxn modelId="{1906CCB5-0129-46C2-9D58-06B7411DFFFD}" type="presOf" srcId="{51E55646-666D-4534-BA98-2483262D9CE3}" destId="{F3A6B5E3-C782-465D-A1C0-3EB214FCA7CA}" srcOrd="0" destOrd="0" presId="urn:microsoft.com/office/officeart/2005/8/layout/gear1"/>
    <dgm:cxn modelId="{99597BF3-E5F0-4633-8353-E7764B96D647}" type="presOf" srcId="{42EABC5F-177F-45EC-AEF7-DF171CD8624E}" destId="{7E493826-FAF2-4BF9-91AD-AD37983327CF}" srcOrd="0" destOrd="0" presId="urn:microsoft.com/office/officeart/2005/8/layout/gear1"/>
    <dgm:cxn modelId="{5A6CE722-23CC-430E-BA47-DE38EFCBCD1A}" type="presOf" srcId="{91E67845-DA6A-44A7-A98E-85ECDCDFF2B9}" destId="{4115502D-C0F4-4379-8C0E-F6D61F583172}" srcOrd="2" destOrd="0" presId="urn:microsoft.com/office/officeart/2005/8/layout/gear1"/>
    <dgm:cxn modelId="{9FE1977E-8451-4B07-B931-D18F2ED11D0A}" type="presOf" srcId="{C2ED4C12-106A-4A5F-AACB-13B5E19DAE45}" destId="{180C2CAF-8D8A-4C43-BDC5-EA49D76EB4CF}" srcOrd="2" destOrd="0" presId="urn:microsoft.com/office/officeart/2005/8/layout/gear1"/>
    <dgm:cxn modelId="{B20A3FBC-D6D9-46E5-9597-E85B415FF172}" srcId="{6B2516FF-E884-4CEB-B537-38560B536989}" destId="{91E67845-DA6A-44A7-A98E-85ECDCDFF2B9}" srcOrd="0" destOrd="0" parTransId="{CB94D2DB-B82C-42D7-8228-330C7F7A821A}" sibTransId="{51E55646-666D-4534-BA98-2483262D9CE3}"/>
    <dgm:cxn modelId="{726CC4D2-AE1D-4841-BEC6-745E0634CD63}" srcId="{6B2516FF-E884-4CEB-B537-38560B536989}" destId="{C2ED4C12-106A-4A5F-AACB-13B5E19DAE45}" srcOrd="1" destOrd="0" parTransId="{859ADB61-77AF-4D20-97D3-40E0ED9523ED}" sibTransId="{18F46756-4AE9-45A8-927D-02F754D7B053}"/>
    <dgm:cxn modelId="{4EA7BF16-FFEF-42C3-A990-F2701A408BB6}" type="presOf" srcId="{18F46756-4AE9-45A8-927D-02F754D7B053}" destId="{6BA688B7-A974-4FBE-B98D-48CA97E2937E}" srcOrd="0" destOrd="0" presId="urn:microsoft.com/office/officeart/2005/8/layout/gear1"/>
    <dgm:cxn modelId="{6DEF630F-A8A8-4BE8-8EB8-55D07E124193}" type="presOf" srcId="{42EABC5F-177F-45EC-AEF7-DF171CD8624E}" destId="{06130496-01D3-49D5-A5DB-B887E3534BFB}" srcOrd="1" destOrd="0" presId="urn:microsoft.com/office/officeart/2005/8/layout/gear1"/>
    <dgm:cxn modelId="{E01ECFC5-163A-428C-BF72-C9106FF35109}" type="presParOf" srcId="{87E140E3-181C-4F1B-AE3D-38420E1F43D4}" destId="{9E8A34C7-21DA-425D-85A1-BE5DF575F5C6}" srcOrd="0" destOrd="0" presId="urn:microsoft.com/office/officeart/2005/8/layout/gear1"/>
    <dgm:cxn modelId="{00A15F13-FCCF-44D4-BA20-4A14164F8365}" type="presParOf" srcId="{87E140E3-181C-4F1B-AE3D-38420E1F43D4}" destId="{FB354780-580F-4138-91CB-9C1E9AFC340F}" srcOrd="1" destOrd="0" presId="urn:microsoft.com/office/officeart/2005/8/layout/gear1"/>
    <dgm:cxn modelId="{F6346E04-A4F5-4BD3-A493-99017077BC2B}" type="presParOf" srcId="{87E140E3-181C-4F1B-AE3D-38420E1F43D4}" destId="{4115502D-C0F4-4379-8C0E-F6D61F583172}" srcOrd="2" destOrd="0" presId="urn:microsoft.com/office/officeart/2005/8/layout/gear1"/>
    <dgm:cxn modelId="{79E636AC-4228-4B33-BE39-A71D4E522F7F}" type="presParOf" srcId="{87E140E3-181C-4F1B-AE3D-38420E1F43D4}" destId="{4F7E3232-DEC7-4642-89B6-60A617FAFC6B}" srcOrd="3" destOrd="0" presId="urn:microsoft.com/office/officeart/2005/8/layout/gear1"/>
    <dgm:cxn modelId="{8DFB2C93-CC4C-4321-86E2-68F4FA0E8F13}" type="presParOf" srcId="{87E140E3-181C-4F1B-AE3D-38420E1F43D4}" destId="{74ED300F-47DF-4FFA-ADAC-D42A1ABEFAFA}" srcOrd="4" destOrd="0" presId="urn:microsoft.com/office/officeart/2005/8/layout/gear1"/>
    <dgm:cxn modelId="{F39EE78D-9849-4AD0-8C2F-D5151B4C0CFE}" type="presParOf" srcId="{87E140E3-181C-4F1B-AE3D-38420E1F43D4}" destId="{180C2CAF-8D8A-4C43-BDC5-EA49D76EB4CF}" srcOrd="5" destOrd="0" presId="urn:microsoft.com/office/officeart/2005/8/layout/gear1"/>
    <dgm:cxn modelId="{FC355CA5-9A8A-49F4-96E9-674E6F0F8FFE}" type="presParOf" srcId="{87E140E3-181C-4F1B-AE3D-38420E1F43D4}" destId="{7E493826-FAF2-4BF9-91AD-AD37983327CF}" srcOrd="6" destOrd="0" presId="urn:microsoft.com/office/officeart/2005/8/layout/gear1"/>
    <dgm:cxn modelId="{24A96428-FA52-434B-9A71-596134E6713C}" type="presParOf" srcId="{87E140E3-181C-4F1B-AE3D-38420E1F43D4}" destId="{06130496-01D3-49D5-A5DB-B887E3534BFB}" srcOrd="7" destOrd="0" presId="urn:microsoft.com/office/officeart/2005/8/layout/gear1"/>
    <dgm:cxn modelId="{9DE2623F-8FF8-4A16-A859-46E38F927393}" type="presParOf" srcId="{87E140E3-181C-4F1B-AE3D-38420E1F43D4}" destId="{02938EC3-E7C2-4256-83AC-A35BF94DC94C}" srcOrd="8" destOrd="0" presId="urn:microsoft.com/office/officeart/2005/8/layout/gear1"/>
    <dgm:cxn modelId="{B66B2435-9066-472E-A4C4-D5B888AD68A1}" type="presParOf" srcId="{87E140E3-181C-4F1B-AE3D-38420E1F43D4}" destId="{59C18640-E2A1-4297-AE84-B673C42DC05C}" srcOrd="9" destOrd="0" presId="urn:microsoft.com/office/officeart/2005/8/layout/gear1"/>
    <dgm:cxn modelId="{6D3643C5-E36C-4783-BD5A-B90261D47F49}" type="presParOf" srcId="{87E140E3-181C-4F1B-AE3D-38420E1F43D4}" destId="{F3A6B5E3-C782-465D-A1C0-3EB214FCA7CA}" srcOrd="10" destOrd="0" presId="urn:microsoft.com/office/officeart/2005/8/layout/gear1"/>
    <dgm:cxn modelId="{BDD5C259-E3A5-4D41-B476-9ADA73CF8CCB}" type="presParOf" srcId="{87E140E3-181C-4F1B-AE3D-38420E1F43D4}" destId="{6BA688B7-A974-4FBE-B98D-48CA97E2937E}" srcOrd="11" destOrd="0" presId="urn:microsoft.com/office/officeart/2005/8/layout/gear1"/>
    <dgm:cxn modelId="{B8C5C631-332D-4AF9-8681-F71D3F9C391F}" type="presParOf" srcId="{87E140E3-181C-4F1B-AE3D-38420E1F43D4}" destId="{4FEC971C-182D-4426-BCBD-A48422B6853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C7FEFD1-6DDC-425D-8793-24562FF0ED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8D299-2462-4AA2-ADCB-A8EE3D38C240}">
      <dgm:prSet phldrT="[Tekst]"/>
      <dgm:spPr/>
      <dgm:t>
        <a:bodyPr/>
        <a:lstStyle/>
        <a:p>
          <a:r>
            <a:rPr lang="pl-PL" dirty="0" smtClean="0"/>
            <a:t>Jaki jest cel takiego modelu?</a:t>
          </a:r>
          <a:endParaRPr lang="en-US" dirty="0"/>
        </a:p>
      </dgm:t>
    </dgm:pt>
    <dgm:pt modelId="{C60AC72A-4E2B-4245-B095-3B689BABAECE}" type="parTrans" cxnId="{D6362A26-2D75-4B5B-A20B-C604C6F54B28}">
      <dgm:prSet/>
      <dgm:spPr/>
      <dgm:t>
        <a:bodyPr/>
        <a:lstStyle/>
        <a:p>
          <a:endParaRPr lang="en-US"/>
        </a:p>
      </dgm:t>
    </dgm:pt>
    <dgm:pt modelId="{2497D9FE-3CAC-4DE4-848C-891257DC31FA}" type="sibTrans" cxnId="{D6362A26-2D75-4B5B-A20B-C604C6F54B28}">
      <dgm:prSet/>
      <dgm:spPr/>
      <dgm:t>
        <a:bodyPr/>
        <a:lstStyle/>
        <a:p>
          <a:endParaRPr lang="en-US"/>
        </a:p>
      </dgm:t>
    </dgm:pt>
    <dgm:pt modelId="{702C47C9-D47D-4C51-9EF6-2DA8FA83B3ED}">
      <dgm:prSet phldrT="[Tekst]"/>
      <dgm:spPr/>
      <dgm:t>
        <a:bodyPr/>
        <a:lstStyle/>
        <a:p>
          <a:r>
            <a:rPr lang="pl-PL" dirty="0" smtClean="0"/>
            <a:t>DZIECKO :</a:t>
          </a:r>
        </a:p>
        <a:p>
          <a:r>
            <a:rPr lang="pl-PL" dirty="0" smtClean="0"/>
            <a:t>-w klasach 0-3 zbudować pewność siebie</a:t>
          </a:r>
        </a:p>
        <a:p>
          <a:r>
            <a:rPr lang="pl-PL" dirty="0" smtClean="0"/>
            <a:t>-zbudować zdolność do komunikacji</a:t>
          </a:r>
        </a:p>
        <a:p>
          <a:r>
            <a:rPr lang="pl-PL" dirty="0" smtClean="0"/>
            <a:t>-wyodrębnić zdolności i zainteresowania</a:t>
          </a:r>
          <a:endParaRPr lang="en-US" dirty="0"/>
        </a:p>
      </dgm:t>
    </dgm:pt>
    <dgm:pt modelId="{436812EF-EE6C-4C1A-8482-B85617CC8403}" type="parTrans" cxnId="{373C38BC-55E6-4DC4-A5B6-97B01A77A7CB}">
      <dgm:prSet/>
      <dgm:spPr/>
      <dgm:t>
        <a:bodyPr/>
        <a:lstStyle/>
        <a:p>
          <a:endParaRPr lang="en-US"/>
        </a:p>
      </dgm:t>
    </dgm:pt>
    <dgm:pt modelId="{0D3E0CEA-5BF5-4468-8587-FA62FFDBBD64}" type="sibTrans" cxnId="{373C38BC-55E6-4DC4-A5B6-97B01A77A7CB}">
      <dgm:prSet/>
      <dgm:spPr/>
      <dgm:t>
        <a:bodyPr/>
        <a:lstStyle/>
        <a:p>
          <a:endParaRPr lang="en-US"/>
        </a:p>
      </dgm:t>
    </dgm:pt>
    <dgm:pt modelId="{FCA75A62-EFEC-46FB-B717-2BE3D7EFC530}">
      <dgm:prSet phldrT="[Tekst]"/>
      <dgm:spPr/>
      <dgm:t>
        <a:bodyPr/>
        <a:lstStyle/>
        <a:p>
          <a:r>
            <a:rPr lang="pl-PL" dirty="0" smtClean="0"/>
            <a:t>NAUCZYCIEL :</a:t>
          </a:r>
        </a:p>
        <a:p>
          <a:r>
            <a:rPr lang="pl-PL" dirty="0" smtClean="0"/>
            <a:t>-ma uczyć i motywować wszystkich uczniów</a:t>
          </a:r>
        </a:p>
        <a:p>
          <a:r>
            <a:rPr lang="pl-PL" dirty="0" smtClean="0"/>
            <a:t>-ma rozwijać zdolności uczniów</a:t>
          </a:r>
        </a:p>
        <a:p>
          <a:r>
            <a:rPr lang="pl-PL" dirty="0" smtClean="0"/>
            <a:t>-ma kształtować siłę klasy-jako całości</a:t>
          </a:r>
          <a:endParaRPr lang="en-US" dirty="0"/>
        </a:p>
      </dgm:t>
    </dgm:pt>
    <dgm:pt modelId="{31D079D9-2F38-4625-A3DB-D6E4D41AD207}" type="parTrans" cxnId="{81043DCA-A574-43DE-BD75-61B4CEBFA038}">
      <dgm:prSet/>
      <dgm:spPr/>
      <dgm:t>
        <a:bodyPr/>
        <a:lstStyle/>
        <a:p>
          <a:endParaRPr lang="en-US"/>
        </a:p>
      </dgm:t>
    </dgm:pt>
    <dgm:pt modelId="{0DD58394-C568-4B10-AFD7-145B3D978C0E}" type="sibTrans" cxnId="{81043DCA-A574-43DE-BD75-61B4CEBFA038}">
      <dgm:prSet/>
      <dgm:spPr/>
      <dgm:t>
        <a:bodyPr/>
        <a:lstStyle/>
        <a:p>
          <a:endParaRPr lang="en-US"/>
        </a:p>
      </dgm:t>
    </dgm:pt>
    <dgm:pt modelId="{931224CF-5A3C-45E5-9BBC-73CC280D13A3}">
      <dgm:prSet phldrT="[Tekst]"/>
      <dgm:spPr/>
      <dgm:t>
        <a:bodyPr/>
        <a:lstStyle/>
        <a:p>
          <a:r>
            <a:rPr lang="pl-PL" dirty="0" smtClean="0"/>
            <a:t>SZKOŁA:</a:t>
          </a:r>
        </a:p>
        <a:p>
          <a:r>
            <a:rPr lang="pl-PL" dirty="0" smtClean="0"/>
            <a:t>-ma być wyspecjalizowaną jednostką oświatową </a:t>
          </a:r>
        </a:p>
        <a:p>
          <a:r>
            <a:rPr lang="pl-PL" dirty="0" smtClean="0"/>
            <a:t>-zasoby i ich finansowanie mają być adekwatne do uczniów</a:t>
          </a:r>
          <a:endParaRPr lang="en-US" dirty="0"/>
        </a:p>
      </dgm:t>
    </dgm:pt>
    <dgm:pt modelId="{E8C6FB18-007B-492B-B905-0679D039CBA6}" type="parTrans" cxnId="{9F8ED41F-1A75-44E6-87F9-3FDFAAE1B250}">
      <dgm:prSet/>
      <dgm:spPr/>
      <dgm:t>
        <a:bodyPr/>
        <a:lstStyle/>
        <a:p>
          <a:endParaRPr lang="en-US"/>
        </a:p>
      </dgm:t>
    </dgm:pt>
    <dgm:pt modelId="{D7E2762F-9EA5-42DD-9279-C10FB265434A}" type="sibTrans" cxnId="{9F8ED41F-1A75-44E6-87F9-3FDFAAE1B250}">
      <dgm:prSet/>
      <dgm:spPr/>
      <dgm:t>
        <a:bodyPr/>
        <a:lstStyle/>
        <a:p>
          <a:endParaRPr lang="en-US"/>
        </a:p>
      </dgm:t>
    </dgm:pt>
    <dgm:pt modelId="{5AEFF796-FC6C-4CC5-AF76-7D4B296506C0}">
      <dgm:prSet phldrT="[Tekst]"/>
      <dgm:spPr/>
      <dgm:t>
        <a:bodyPr/>
        <a:lstStyle/>
        <a:p>
          <a:r>
            <a:rPr lang="pl-PL" dirty="0" smtClean="0"/>
            <a:t>RODZICE:</a:t>
          </a:r>
        </a:p>
        <a:p>
          <a:r>
            <a:rPr lang="pl-PL" dirty="0" smtClean="0"/>
            <a:t>-uczestnictwo wspólne w zajęciach pozalekcyjnych</a:t>
          </a:r>
        </a:p>
        <a:p>
          <a:r>
            <a:rPr lang="pl-PL" dirty="0" smtClean="0"/>
            <a:t>-aktywizacja poprzez szkolenia i porady</a:t>
          </a:r>
        </a:p>
        <a:p>
          <a:endParaRPr lang="en-US" dirty="0"/>
        </a:p>
      </dgm:t>
    </dgm:pt>
    <dgm:pt modelId="{C1B9BDDF-B8C0-4A1E-AC29-FF3BB97957A3}" type="parTrans" cxnId="{7D55E9D1-CDB2-4EF4-BF54-97B13F48DA19}">
      <dgm:prSet/>
      <dgm:spPr/>
      <dgm:t>
        <a:bodyPr/>
        <a:lstStyle/>
        <a:p>
          <a:endParaRPr lang="en-US"/>
        </a:p>
      </dgm:t>
    </dgm:pt>
    <dgm:pt modelId="{562F8F48-856B-4052-8367-250D718F70EB}" type="sibTrans" cxnId="{7D55E9D1-CDB2-4EF4-BF54-97B13F48DA19}">
      <dgm:prSet/>
      <dgm:spPr/>
      <dgm:t>
        <a:bodyPr/>
        <a:lstStyle/>
        <a:p>
          <a:endParaRPr lang="en-US"/>
        </a:p>
      </dgm:t>
    </dgm:pt>
    <dgm:pt modelId="{D84771D8-2A77-46BF-BBB9-527FEDD4FE96}" type="pres">
      <dgm:prSet presAssocID="{AC7FEFD1-6DDC-425D-8793-24562FF0ED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17CCD3-3598-4C66-80A9-481452AEA4A0}" type="pres">
      <dgm:prSet presAssocID="{AC7FEFD1-6DDC-425D-8793-24562FF0ED1D}" presName="matrix" presStyleCnt="0"/>
      <dgm:spPr/>
    </dgm:pt>
    <dgm:pt modelId="{51FA8154-A9AD-46DE-91F8-1D74F1A8C773}" type="pres">
      <dgm:prSet presAssocID="{AC7FEFD1-6DDC-425D-8793-24562FF0ED1D}" presName="tile1" presStyleLbl="node1" presStyleIdx="0" presStyleCnt="4"/>
      <dgm:spPr/>
      <dgm:t>
        <a:bodyPr/>
        <a:lstStyle/>
        <a:p>
          <a:endParaRPr lang="en-US"/>
        </a:p>
      </dgm:t>
    </dgm:pt>
    <dgm:pt modelId="{4CD6372F-7509-42E8-B3B9-B99D368F3713}" type="pres">
      <dgm:prSet presAssocID="{AC7FEFD1-6DDC-425D-8793-24562FF0ED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7AA33-19CB-4629-8C28-E3BE890C075D}" type="pres">
      <dgm:prSet presAssocID="{AC7FEFD1-6DDC-425D-8793-24562FF0ED1D}" presName="tile2" presStyleLbl="node1" presStyleIdx="1" presStyleCnt="4"/>
      <dgm:spPr/>
      <dgm:t>
        <a:bodyPr/>
        <a:lstStyle/>
        <a:p>
          <a:endParaRPr lang="en-US"/>
        </a:p>
      </dgm:t>
    </dgm:pt>
    <dgm:pt modelId="{01E88CF4-CFC2-4268-B08E-FEF01A7EB365}" type="pres">
      <dgm:prSet presAssocID="{AC7FEFD1-6DDC-425D-8793-24562FF0ED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65534-C5CF-4405-A396-6F5B788A2A44}" type="pres">
      <dgm:prSet presAssocID="{AC7FEFD1-6DDC-425D-8793-24562FF0ED1D}" presName="tile3" presStyleLbl="node1" presStyleIdx="2" presStyleCnt="4"/>
      <dgm:spPr/>
      <dgm:t>
        <a:bodyPr/>
        <a:lstStyle/>
        <a:p>
          <a:endParaRPr lang="en-US"/>
        </a:p>
      </dgm:t>
    </dgm:pt>
    <dgm:pt modelId="{3EBF4FAC-FAF5-42A8-A20F-3A8BED94B1E4}" type="pres">
      <dgm:prSet presAssocID="{AC7FEFD1-6DDC-425D-8793-24562FF0ED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95FB5-033C-4753-88CB-5B1FC499B4A4}" type="pres">
      <dgm:prSet presAssocID="{AC7FEFD1-6DDC-425D-8793-24562FF0ED1D}" presName="tile4" presStyleLbl="node1" presStyleIdx="3" presStyleCnt="4"/>
      <dgm:spPr/>
      <dgm:t>
        <a:bodyPr/>
        <a:lstStyle/>
        <a:p>
          <a:endParaRPr lang="en-US"/>
        </a:p>
      </dgm:t>
    </dgm:pt>
    <dgm:pt modelId="{BAA3D179-843F-4823-828A-A780257F3670}" type="pres">
      <dgm:prSet presAssocID="{AC7FEFD1-6DDC-425D-8793-24562FF0ED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E7CAC-D564-4FE9-A3C1-7C5E95D94FEE}" type="pres">
      <dgm:prSet presAssocID="{AC7FEFD1-6DDC-425D-8793-24562FF0ED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C875C8B-9738-4303-94B3-1D7163267F08}" type="presOf" srcId="{702C47C9-D47D-4C51-9EF6-2DA8FA83B3ED}" destId="{4CD6372F-7509-42E8-B3B9-B99D368F3713}" srcOrd="1" destOrd="0" presId="urn:microsoft.com/office/officeart/2005/8/layout/matrix1"/>
    <dgm:cxn modelId="{060A1FBA-183B-441E-8EFC-9ACD7F5C4F4B}" type="presOf" srcId="{931224CF-5A3C-45E5-9BBC-73CC280D13A3}" destId="{23D65534-C5CF-4405-A396-6F5B788A2A44}" srcOrd="0" destOrd="0" presId="urn:microsoft.com/office/officeart/2005/8/layout/matrix1"/>
    <dgm:cxn modelId="{67E568A3-D498-4443-9EBD-0FBA06EA2C5C}" type="presOf" srcId="{5AEFF796-FC6C-4CC5-AF76-7D4B296506C0}" destId="{D0C95FB5-033C-4753-88CB-5B1FC499B4A4}" srcOrd="0" destOrd="0" presId="urn:microsoft.com/office/officeart/2005/8/layout/matrix1"/>
    <dgm:cxn modelId="{9F8ED41F-1A75-44E6-87F9-3FDFAAE1B250}" srcId="{A808D299-2462-4AA2-ADCB-A8EE3D38C240}" destId="{931224CF-5A3C-45E5-9BBC-73CC280D13A3}" srcOrd="2" destOrd="0" parTransId="{E8C6FB18-007B-492B-B905-0679D039CBA6}" sibTransId="{D7E2762F-9EA5-42DD-9279-C10FB265434A}"/>
    <dgm:cxn modelId="{9D6DC5F3-0763-44E6-93A1-53F118B51C15}" type="presOf" srcId="{FCA75A62-EFEC-46FB-B717-2BE3D7EFC530}" destId="{01E88CF4-CFC2-4268-B08E-FEF01A7EB365}" srcOrd="1" destOrd="0" presId="urn:microsoft.com/office/officeart/2005/8/layout/matrix1"/>
    <dgm:cxn modelId="{D6152616-8BA1-45CE-8382-A1C1D6633E60}" type="presOf" srcId="{702C47C9-D47D-4C51-9EF6-2DA8FA83B3ED}" destId="{51FA8154-A9AD-46DE-91F8-1D74F1A8C773}" srcOrd="0" destOrd="0" presId="urn:microsoft.com/office/officeart/2005/8/layout/matrix1"/>
    <dgm:cxn modelId="{2FFF6E8C-0FF5-4276-8382-74D9A5231D8A}" type="presOf" srcId="{A808D299-2462-4AA2-ADCB-A8EE3D38C240}" destId="{E44E7CAC-D564-4FE9-A3C1-7C5E95D94FEE}" srcOrd="0" destOrd="0" presId="urn:microsoft.com/office/officeart/2005/8/layout/matrix1"/>
    <dgm:cxn modelId="{7D55E9D1-CDB2-4EF4-BF54-97B13F48DA19}" srcId="{A808D299-2462-4AA2-ADCB-A8EE3D38C240}" destId="{5AEFF796-FC6C-4CC5-AF76-7D4B296506C0}" srcOrd="3" destOrd="0" parTransId="{C1B9BDDF-B8C0-4A1E-AC29-FF3BB97957A3}" sibTransId="{562F8F48-856B-4052-8367-250D718F70EB}"/>
    <dgm:cxn modelId="{D6362A26-2D75-4B5B-A20B-C604C6F54B28}" srcId="{AC7FEFD1-6DDC-425D-8793-24562FF0ED1D}" destId="{A808D299-2462-4AA2-ADCB-A8EE3D38C240}" srcOrd="0" destOrd="0" parTransId="{C60AC72A-4E2B-4245-B095-3B689BABAECE}" sibTransId="{2497D9FE-3CAC-4DE4-848C-891257DC31FA}"/>
    <dgm:cxn modelId="{373C38BC-55E6-4DC4-A5B6-97B01A77A7CB}" srcId="{A808D299-2462-4AA2-ADCB-A8EE3D38C240}" destId="{702C47C9-D47D-4C51-9EF6-2DA8FA83B3ED}" srcOrd="0" destOrd="0" parTransId="{436812EF-EE6C-4C1A-8482-B85617CC8403}" sibTransId="{0D3E0CEA-5BF5-4468-8587-FA62FFDBBD64}"/>
    <dgm:cxn modelId="{678E1E34-CA03-4501-A2F4-B04C304932EB}" type="presOf" srcId="{5AEFF796-FC6C-4CC5-AF76-7D4B296506C0}" destId="{BAA3D179-843F-4823-828A-A780257F3670}" srcOrd="1" destOrd="0" presId="urn:microsoft.com/office/officeart/2005/8/layout/matrix1"/>
    <dgm:cxn modelId="{545D32BC-FB66-4195-BBD0-FF88D48064CE}" type="presOf" srcId="{AC7FEFD1-6DDC-425D-8793-24562FF0ED1D}" destId="{D84771D8-2A77-46BF-BBB9-527FEDD4FE96}" srcOrd="0" destOrd="0" presId="urn:microsoft.com/office/officeart/2005/8/layout/matrix1"/>
    <dgm:cxn modelId="{81043DCA-A574-43DE-BD75-61B4CEBFA038}" srcId="{A808D299-2462-4AA2-ADCB-A8EE3D38C240}" destId="{FCA75A62-EFEC-46FB-B717-2BE3D7EFC530}" srcOrd="1" destOrd="0" parTransId="{31D079D9-2F38-4625-A3DB-D6E4D41AD207}" sibTransId="{0DD58394-C568-4B10-AFD7-145B3D978C0E}"/>
    <dgm:cxn modelId="{909B4C78-84F6-4C3E-BAC2-2D34C4DFC64A}" type="presOf" srcId="{FCA75A62-EFEC-46FB-B717-2BE3D7EFC530}" destId="{79D7AA33-19CB-4629-8C28-E3BE890C075D}" srcOrd="0" destOrd="0" presId="urn:microsoft.com/office/officeart/2005/8/layout/matrix1"/>
    <dgm:cxn modelId="{070A1C03-36BB-4A3C-AF31-C2773CDAC2C0}" type="presOf" srcId="{931224CF-5A3C-45E5-9BBC-73CC280D13A3}" destId="{3EBF4FAC-FAF5-42A8-A20F-3A8BED94B1E4}" srcOrd="1" destOrd="0" presId="urn:microsoft.com/office/officeart/2005/8/layout/matrix1"/>
    <dgm:cxn modelId="{A45937D3-D6DC-435D-AD58-8B25E49D1B3E}" type="presParOf" srcId="{D84771D8-2A77-46BF-BBB9-527FEDD4FE96}" destId="{0D17CCD3-3598-4C66-80A9-481452AEA4A0}" srcOrd="0" destOrd="0" presId="urn:microsoft.com/office/officeart/2005/8/layout/matrix1"/>
    <dgm:cxn modelId="{E42ABFF9-165D-41C7-9475-3F4F8AE7BCF6}" type="presParOf" srcId="{0D17CCD3-3598-4C66-80A9-481452AEA4A0}" destId="{51FA8154-A9AD-46DE-91F8-1D74F1A8C773}" srcOrd="0" destOrd="0" presId="urn:microsoft.com/office/officeart/2005/8/layout/matrix1"/>
    <dgm:cxn modelId="{8E348D72-724E-40FB-92D7-EA2A95E9AEC6}" type="presParOf" srcId="{0D17CCD3-3598-4C66-80A9-481452AEA4A0}" destId="{4CD6372F-7509-42E8-B3B9-B99D368F3713}" srcOrd="1" destOrd="0" presId="urn:microsoft.com/office/officeart/2005/8/layout/matrix1"/>
    <dgm:cxn modelId="{A60EFAB0-0260-4075-AE53-09BE025F24C2}" type="presParOf" srcId="{0D17CCD3-3598-4C66-80A9-481452AEA4A0}" destId="{79D7AA33-19CB-4629-8C28-E3BE890C075D}" srcOrd="2" destOrd="0" presId="urn:microsoft.com/office/officeart/2005/8/layout/matrix1"/>
    <dgm:cxn modelId="{44BE86FD-1A9D-41DF-8E09-4537E5EA9D54}" type="presParOf" srcId="{0D17CCD3-3598-4C66-80A9-481452AEA4A0}" destId="{01E88CF4-CFC2-4268-B08E-FEF01A7EB365}" srcOrd="3" destOrd="0" presId="urn:microsoft.com/office/officeart/2005/8/layout/matrix1"/>
    <dgm:cxn modelId="{8F54E959-1D1D-46D1-8AA6-0A4E363AA38F}" type="presParOf" srcId="{0D17CCD3-3598-4C66-80A9-481452AEA4A0}" destId="{23D65534-C5CF-4405-A396-6F5B788A2A44}" srcOrd="4" destOrd="0" presId="urn:microsoft.com/office/officeart/2005/8/layout/matrix1"/>
    <dgm:cxn modelId="{05B8AD3D-1352-451B-A4D5-0E6FFDD601CA}" type="presParOf" srcId="{0D17CCD3-3598-4C66-80A9-481452AEA4A0}" destId="{3EBF4FAC-FAF5-42A8-A20F-3A8BED94B1E4}" srcOrd="5" destOrd="0" presId="urn:microsoft.com/office/officeart/2005/8/layout/matrix1"/>
    <dgm:cxn modelId="{0566B400-8611-4CCA-B714-4A6C089FE2F0}" type="presParOf" srcId="{0D17CCD3-3598-4C66-80A9-481452AEA4A0}" destId="{D0C95FB5-033C-4753-88CB-5B1FC499B4A4}" srcOrd="6" destOrd="0" presId="urn:microsoft.com/office/officeart/2005/8/layout/matrix1"/>
    <dgm:cxn modelId="{426C51F7-3EF2-414A-A3B0-0720B30EEFEA}" type="presParOf" srcId="{0D17CCD3-3598-4C66-80A9-481452AEA4A0}" destId="{BAA3D179-843F-4823-828A-A780257F3670}" srcOrd="7" destOrd="0" presId="urn:microsoft.com/office/officeart/2005/8/layout/matrix1"/>
    <dgm:cxn modelId="{F48BFF8D-378A-4ECA-BDBF-F267378D4BCA}" type="presParOf" srcId="{D84771D8-2A77-46BF-BBB9-527FEDD4FE96}" destId="{E44E7CAC-D564-4FE9-A3C1-7C5E95D94F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F2BBA40-3E4D-48EE-BFCD-6FA4E0F38A3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360A55-B7B1-4061-AF70-C59B4046E5FD}">
      <dgm:prSet phldrT="[Tekst]"/>
      <dgm:spPr/>
      <dgm:t>
        <a:bodyPr/>
        <a:lstStyle/>
        <a:p>
          <a:r>
            <a:rPr lang="pl-PL" dirty="0" smtClean="0"/>
            <a:t>ZNANE SĄ ZDOLNOŚCI DZIECKA</a:t>
          </a:r>
          <a:endParaRPr lang="en-US" dirty="0"/>
        </a:p>
      </dgm:t>
    </dgm:pt>
    <dgm:pt modelId="{3A06396D-72D6-4BF6-8BA3-E6EC92E9904C}" type="parTrans" cxnId="{6DC4FE35-5C20-4D65-88BD-B15A0D7A457D}">
      <dgm:prSet/>
      <dgm:spPr/>
      <dgm:t>
        <a:bodyPr/>
        <a:lstStyle/>
        <a:p>
          <a:endParaRPr lang="en-US"/>
        </a:p>
      </dgm:t>
    </dgm:pt>
    <dgm:pt modelId="{C41FA58F-6115-4D93-80C0-55B5717E4945}" type="sibTrans" cxnId="{6DC4FE35-5C20-4D65-88BD-B15A0D7A457D}">
      <dgm:prSet/>
      <dgm:spPr/>
      <dgm:t>
        <a:bodyPr/>
        <a:lstStyle/>
        <a:p>
          <a:endParaRPr lang="en-US"/>
        </a:p>
      </dgm:t>
    </dgm:pt>
    <dgm:pt modelId="{E6DFA976-CEC2-49E8-BDCA-B2A0C0592FD5}">
      <dgm:prSet phldrT="[Tekst]"/>
      <dgm:spPr/>
      <dgm:t>
        <a:bodyPr/>
        <a:lstStyle/>
        <a:p>
          <a:r>
            <a:rPr lang="pl-PL" dirty="0" smtClean="0"/>
            <a:t>MOŻLIWY JEST INDYWIDUALNY PROGRAM </a:t>
          </a:r>
          <a:endParaRPr lang="en-US" dirty="0"/>
        </a:p>
      </dgm:t>
    </dgm:pt>
    <dgm:pt modelId="{BB1F5583-5BBB-4808-9BCC-AE321E5EFEA4}" type="parTrans" cxnId="{F5E527E6-E4CB-401A-A547-7A8E4B702980}">
      <dgm:prSet/>
      <dgm:spPr/>
      <dgm:t>
        <a:bodyPr/>
        <a:lstStyle/>
        <a:p>
          <a:endParaRPr lang="en-US"/>
        </a:p>
      </dgm:t>
    </dgm:pt>
    <dgm:pt modelId="{E669DB36-BB39-46F0-9F8F-4A83892CACBC}" type="sibTrans" cxnId="{F5E527E6-E4CB-401A-A547-7A8E4B702980}">
      <dgm:prSet/>
      <dgm:spPr/>
      <dgm:t>
        <a:bodyPr/>
        <a:lstStyle/>
        <a:p>
          <a:endParaRPr lang="en-US"/>
        </a:p>
      </dgm:t>
    </dgm:pt>
    <dgm:pt modelId="{DCB7003D-49AF-469E-867D-6E895B8C8846}">
      <dgm:prSet phldrT="[Tekst]"/>
      <dgm:spPr/>
      <dgm:t>
        <a:bodyPr/>
        <a:lstStyle/>
        <a:p>
          <a:r>
            <a:rPr lang="pl-PL" dirty="0" smtClean="0"/>
            <a:t>DZIECKO FUNKCJONUJE RAZEM Z KLASĄ I RAZEM Z PRZYJACIÓŁMI</a:t>
          </a:r>
          <a:endParaRPr lang="en-US" dirty="0"/>
        </a:p>
      </dgm:t>
    </dgm:pt>
    <dgm:pt modelId="{25DD7CD7-8382-442D-9E94-A3811D0350F9}" type="parTrans" cxnId="{9945B7D8-D528-47F9-B867-A30B66CB54CB}">
      <dgm:prSet/>
      <dgm:spPr/>
      <dgm:t>
        <a:bodyPr/>
        <a:lstStyle/>
        <a:p>
          <a:endParaRPr lang="en-US"/>
        </a:p>
      </dgm:t>
    </dgm:pt>
    <dgm:pt modelId="{D36E9C71-E82B-4968-95D5-5DB2D9AABD47}" type="sibTrans" cxnId="{9945B7D8-D528-47F9-B867-A30B66CB54CB}">
      <dgm:prSet/>
      <dgm:spPr/>
      <dgm:t>
        <a:bodyPr/>
        <a:lstStyle/>
        <a:p>
          <a:endParaRPr lang="en-US"/>
        </a:p>
      </dgm:t>
    </dgm:pt>
    <dgm:pt modelId="{EF35BF55-F6B6-4C00-9836-9FE595E0A512}" type="pres">
      <dgm:prSet presAssocID="{EF2BBA40-3E4D-48EE-BFCD-6FA4E0F38A3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200CA-6DD3-4099-8619-C1F9B82AA30E}" type="pres">
      <dgm:prSet presAssocID="{EF2BBA40-3E4D-48EE-BFCD-6FA4E0F38A32}" presName="dummyMaxCanvas" presStyleCnt="0">
        <dgm:presLayoutVars/>
      </dgm:prSet>
      <dgm:spPr/>
    </dgm:pt>
    <dgm:pt modelId="{B489237F-BE8D-4EB8-AA82-1AC38B0C2823}" type="pres">
      <dgm:prSet presAssocID="{EF2BBA40-3E4D-48EE-BFCD-6FA4E0F38A3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DAD1C-5024-45A2-BF18-E6231D49D382}" type="pres">
      <dgm:prSet presAssocID="{EF2BBA40-3E4D-48EE-BFCD-6FA4E0F38A3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F0794-5EB3-4FB1-AAA3-824BE983F5CA}" type="pres">
      <dgm:prSet presAssocID="{EF2BBA40-3E4D-48EE-BFCD-6FA4E0F38A3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83F63-0F81-4733-B153-519211C1F4A0}" type="pres">
      <dgm:prSet presAssocID="{EF2BBA40-3E4D-48EE-BFCD-6FA4E0F38A3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FD50D-0AF7-4C67-8A25-FC2D17191783}" type="pres">
      <dgm:prSet presAssocID="{EF2BBA40-3E4D-48EE-BFCD-6FA4E0F38A3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CAEF5-7A55-4748-B6A1-A972834EFEBC}" type="pres">
      <dgm:prSet presAssocID="{EF2BBA40-3E4D-48EE-BFCD-6FA4E0F38A3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856FF-3F0B-4E96-8B25-DECA7A066E37}" type="pres">
      <dgm:prSet presAssocID="{EF2BBA40-3E4D-48EE-BFCD-6FA4E0F38A3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3BF34-1C83-4004-8DFE-891DA57EED2A}" type="pres">
      <dgm:prSet presAssocID="{EF2BBA40-3E4D-48EE-BFCD-6FA4E0F38A3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C4FE35-5C20-4D65-88BD-B15A0D7A457D}" srcId="{EF2BBA40-3E4D-48EE-BFCD-6FA4E0F38A32}" destId="{5A360A55-B7B1-4061-AF70-C59B4046E5FD}" srcOrd="0" destOrd="0" parTransId="{3A06396D-72D6-4BF6-8BA3-E6EC92E9904C}" sibTransId="{C41FA58F-6115-4D93-80C0-55B5717E4945}"/>
    <dgm:cxn modelId="{60815572-F06C-42C1-96AF-86407DF5E160}" type="presOf" srcId="{E669DB36-BB39-46F0-9F8F-4A83892CACBC}" destId="{2BDFD50D-0AF7-4C67-8A25-FC2D17191783}" srcOrd="0" destOrd="0" presId="urn:microsoft.com/office/officeart/2005/8/layout/vProcess5"/>
    <dgm:cxn modelId="{58E496D3-394D-4880-A581-FB4CD20B4466}" type="presOf" srcId="{DCB7003D-49AF-469E-867D-6E895B8C8846}" destId="{C933BF34-1C83-4004-8DFE-891DA57EED2A}" srcOrd="1" destOrd="0" presId="urn:microsoft.com/office/officeart/2005/8/layout/vProcess5"/>
    <dgm:cxn modelId="{F5E527E6-E4CB-401A-A547-7A8E4B702980}" srcId="{EF2BBA40-3E4D-48EE-BFCD-6FA4E0F38A32}" destId="{E6DFA976-CEC2-49E8-BDCA-B2A0C0592FD5}" srcOrd="1" destOrd="0" parTransId="{BB1F5583-5BBB-4808-9BCC-AE321E5EFEA4}" sibTransId="{E669DB36-BB39-46F0-9F8F-4A83892CACBC}"/>
    <dgm:cxn modelId="{EE24F06A-75CB-4261-AF4B-506B3B4297CB}" type="presOf" srcId="{EF2BBA40-3E4D-48EE-BFCD-6FA4E0F38A32}" destId="{EF35BF55-F6B6-4C00-9836-9FE595E0A512}" srcOrd="0" destOrd="0" presId="urn:microsoft.com/office/officeart/2005/8/layout/vProcess5"/>
    <dgm:cxn modelId="{5F30AB59-5FB8-4AE1-BC64-A73E11115055}" type="presOf" srcId="{E6DFA976-CEC2-49E8-BDCA-B2A0C0592FD5}" destId="{F3E856FF-3F0B-4E96-8B25-DECA7A066E37}" srcOrd="1" destOrd="0" presId="urn:microsoft.com/office/officeart/2005/8/layout/vProcess5"/>
    <dgm:cxn modelId="{641CD40F-6C19-47F3-BBC5-9197C558512A}" type="presOf" srcId="{DCB7003D-49AF-469E-867D-6E895B8C8846}" destId="{054F0794-5EB3-4FB1-AAA3-824BE983F5CA}" srcOrd="0" destOrd="0" presId="urn:microsoft.com/office/officeart/2005/8/layout/vProcess5"/>
    <dgm:cxn modelId="{6B3394B4-6EAC-4DC1-88AF-93B7598F4ACE}" type="presOf" srcId="{C41FA58F-6115-4D93-80C0-55B5717E4945}" destId="{52083F63-0F81-4733-B153-519211C1F4A0}" srcOrd="0" destOrd="0" presId="urn:microsoft.com/office/officeart/2005/8/layout/vProcess5"/>
    <dgm:cxn modelId="{81F77BDC-B78C-4124-9083-1476895EC64B}" type="presOf" srcId="{5A360A55-B7B1-4061-AF70-C59B4046E5FD}" destId="{B23CAEF5-7A55-4748-B6A1-A972834EFEBC}" srcOrd="1" destOrd="0" presId="urn:microsoft.com/office/officeart/2005/8/layout/vProcess5"/>
    <dgm:cxn modelId="{DC36FF30-657C-4E77-B632-9AE46D5D1AB1}" type="presOf" srcId="{5A360A55-B7B1-4061-AF70-C59B4046E5FD}" destId="{B489237F-BE8D-4EB8-AA82-1AC38B0C2823}" srcOrd="0" destOrd="0" presId="urn:microsoft.com/office/officeart/2005/8/layout/vProcess5"/>
    <dgm:cxn modelId="{466AF2C5-09D5-460C-94CE-2F8C29297843}" type="presOf" srcId="{E6DFA976-CEC2-49E8-BDCA-B2A0C0592FD5}" destId="{CECDAD1C-5024-45A2-BF18-E6231D49D382}" srcOrd="0" destOrd="0" presId="urn:microsoft.com/office/officeart/2005/8/layout/vProcess5"/>
    <dgm:cxn modelId="{9945B7D8-D528-47F9-B867-A30B66CB54CB}" srcId="{EF2BBA40-3E4D-48EE-BFCD-6FA4E0F38A32}" destId="{DCB7003D-49AF-469E-867D-6E895B8C8846}" srcOrd="2" destOrd="0" parTransId="{25DD7CD7-8382-442D-9E94-A3811D0350F9}" sibTransId="{D36E9C71-E82B-4968-95D5-5DB2D9AABD47}"/>
    <dgm:cxn modelId="{34DC3B0F-F1AC-4AAA-BEF1-AB0320BED614}" type="presParOf" srcId="{EF35BF55-F6B6-4C00-9836-9FE595E0A512}" destId="{CE1200CA-6DD3-4099-8619-C1F9B82AA30E}" srcOrd="0" destOrd="0" presId="urn:microsoft.com/office/officeart/2005/8/layout/vProcess5"/>
    <dgm:cxn modelId="{112F3B34-B93F-4EA3-9F44-C42D389A89AA}" type="presParOf" srcId="{EF35BF55-F6B6-4C00-9836-9FE595E0A512}" destId="{B489237F-BE8D-4EB8-AA82-1AC38B0C2823}" srcOrd="1" destOrd="0" presId="urn:microsoft.com/office/officeart/2005/8/layout/vProcess5"/>
    <dgm:cxn modelId="{AB33492A-5E09-4D76-89E3-6382367A8D79}" type="presParOf" srcId="{EF35BF55-F6B6-4C00-9836-9FE595E0A512}" destId="{CECDAD1C-5024-45A2-BF18-E6231D49D382}" srcOrd="2" destOrd="0" presId="urn:microsoft.com/office/officeart/2005/8/layout/vProcess5"/>
    <dgm:cxn modelId="{ABA85682-A74A-4E61-B6EE-BBEA05CB036B}" type="presParOf" srcId="{EF35BF55-F6B6-4C00-9836-9FE595E0A512}" destId="{054F0794-5EB3-4FB1-AAA3-824BE983F5CA}" srcOrd="3" destOrd="0" presId="urn:microsoft.com/office/officeart/2005/8/layout/vProcess5"/>
    <dgm:cxn modelId="{4D6ED320-08D5-4916-B56C-C1BE67014577}" type="presParOf" srcId="{EF35BF55-F6B6-4C00-9836-9FE595E0A512}" destId="{52083F63-0F81-4733-B153-519211C1F4A0}" srcOrd="4" destOrd="0" presId="urn:microsoft.com/office/officeart/2005/8/layout/vProcess5"/>
    <dgm:cxn modelId="{D914FEE4-BCBC-4303-9D36-1EAF96606B49}" type="presParOf" srcId="{EF35BF55-F6B6-4C00-9836-9FE595E0A512}" destId="{2BDFD50D-0AF7-4C67-8A25-FC2D17191783}" srcOrd="5" destOrd="0" presId="urn:microsoft.com/office/officeart/2005/8/layout/vProcess5"/>
    <dgm:cxn modelId="{1A60E050-C93C-4C9E-A9E2-907DD59D7521}" type="presParOf" srcId="{EF35BF55-F6B6-4C00-9836-9FE595E0A512}" destId="{B23CAEF5-7A55-4748-B6A1-A972834EFEBC}" srcOrd="6" destOrd="0" presId="urn:microsoft.com/office/officeart/2005/8/layout/vProcess5"/>
    <dgm:cxn modelId="{FECA6728-5BAE-46AD-B2BA-6BEE00F90E22}" type="presParOf" srcId="{EF35BF55-F6B6-4C00-9836-9FE595E0A512}" destId="{F3E856FF-3F0B-4E96-8B25-DECA7A066E37}" srcOrd="7" destOrd="0" presId="urn:microsoft.com/office/officeart/2005/8/layout/vProcess5"/>
    <dgm:cxn modelId="{8E745672-2E05-4370-B513-A9E56214F90A}" type="presParOf" srcId="{EF35BF55-F6B6-4C00-9836-9FE595E0A512}" destId="{C933BF34-1C83-4004-8DFE-891DA57EED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C9892-597F-45EE-A8BF-3C579BF8449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8BD0AB-9A76-4057-8BE9-690FA3C43FE9}">
      <dgm:prSet phldrT="[Tekst]"/>
      <dgm:spPr/>
      <dgm:t>
        <a:bodyPr/>
        <a:lstStyle/>
        <a:p>
          <a:r>
            <a:rPr lang="pl-PL" dirty="0" smtClean="0"/>
            <a:t>1991</a:t>
          </a:r>
          <a:endParaRPr lang="en-US" dirty="0"/>
        </a:p>
      </dgm:t>
    </dgm:pt>
    <dgm:pt modelId="{8660024E-7ABC-4C80-9E92-CEB2020BDEF5}" type="parTrans" cxnId="{903396CE-E570-487B-B7E6-981FC1394777}">
      <dgm:prSet/>
      <dgm:spPr/>
      <dgm:t>
        <a:bodyPr/>
        <a:lstStyle/>
        <a:p>
          <a:endParaRPr lang="en-US"/>
        </a:p>
      </dgm:t>
    </dgm:pt>
    <dgm:pt modelId="{628075A5-AD65-4C5F-B1E0-CB56FC738B7A}" type="sibTrans" cxnId="{903396CE-E570-487B-B7E6-981FC1394777}">
      <dgm:prSet/>
      <dgm:spPr/>
      <dgm:t>
        <a:bodyPr/>
        <a:lstStyle/>
        <a:p>
          <a:endParaRPr lang="en-US"/>
        </a:p>
      </dgm:t>
    </dgm:pt>
    <dgm:pt modelId="{F5A0A29B-AA64-438F-8FB9-1C2D6090FCF7}">
      <dgm:prSet phldrT="[Tekst]"/>
      <dgm:spPr/>
      <dgm:t>
        <a:bodyPr/>
        <a:lstStyle/>
        <a:p>
          <a:r>
            <a:rPr lang="pl-PL" dirty="0" smtClean="0"/>
            <a:t>niepełnosprawność</a:t>
          </a:r>
          <a:endParaRPr lang="en-US" dirty="0"/>
        </a:p>
      </dgm:t>
    </dgm:pt>
    <dgm:pt modelId="{26C62A7A-34B7-4219-80E4-FBEF5326E0F5}" type="parTrans" cxnId="{D519D127-4D80-4CC2-9E0E-5D26B0708937}">
      <dgm:prSet/>
      <dgm:spPr/>
      <dgm:t>
        <a:bodyPr/>
        <a:lstStyle/>
        <a:p>
          <a:endParaRPr lang="en-US"/>
        </a:p>
      </dgm:t>
    </dgm:pt>
    <dgm:pt modelId="{242BBD23-7442-4CC5-8227-B3F3B165FFDD}" type="sibTrans" cxnId="{D519D127-4D80-4CC2-9E0E-5D26B0708937}">
      <dgm:prSet/>
      <dgm:spPr/>
      <dgm:t>
        <a:bodyPr/>
        <a:lstStyle/>
        <a:p>
          <a:endParaRPr lang="en-US"/>
        </a:p>
      </dgm:t>
    </dgm:pt>
    <dgm:pt modelId="{C42F93AC-24DE-4D81-8C8B-0A0AF83A9370}">
      <dgm:prSet phldrT="[Tekst]"/>
      <dgm:spPr/>
      <dgm:t>
        <a:bodyPr/>
        <a:lstStyle/>
        <a:p>
          <a:r>
            <a:rPr lang="pl-PL" dirty="0" smtClean="0"/>
            <a:t>Niewidzący, niesłyszący, porażenie mózgowe,</a:t>
          </a:r>
        </a:p>
        <a:p>
          <a:r>
            <a:rPr lang="pl-PL" dirty="0" smtClean="0"/>
            <a:t>niepełnosprawność ruchowa</a:t>
          </a:r>
          <a:endParaRPr lang="en-US" dirty="0"/>
        </a:p>
      </dgm:t>
    </dgm:pt>
    <dgm:pt modelId="{A8B5291C-4B86-4FC0-934F-62AEA948DBED}" type="parTrans" cxnId="{BE12621C-B29B-4E58-9837-871AB460BCEE}">
      <dgm:prSet/>
      <dgm:spPr/>
      <dgm:t>
        <a:bodyPr/>
        <a:lstStyle/>
        <a:p>
          <a:endParaRPr lang="en-US"/>
        </a:p>
      </dgm:t>
    </dgm:pt>
    <dgm:pt modelId="{E70C6915-1483-412E-9DFE-0ED122DBDF7D}" type="sibTrans" cxnId="{BE12621C-B29B-4E58-9837-871AB460BCEE}">
      <dgm:prSet/>
      <dgm:spPr/>
      <dgm:t>
        <a:bodyPr/>
        <a:lstStyle/>
        <a:p>
          <a:endParaRPr lang="en-US"/>
        </a:p>
      </dgm:t>
    </dgm:pt>
    <dgm:pt modelId="{BBBA7478-DCAB-4BBB-97E5-B4CC2098D2F4}">
      <dgm:prSet phldrT="[Tekst]"/>
      <dgm:spPr/>
      <dgm:t>
        <a:bodyPr/>
        <a:lstStyle/>
        <a:p>
          <a:r>
            <a:rPr lang="pl-PL" dirty="0" smtClean="0"/>
            <a:t>1991</a:t>
          </a:r>
          <a:endParaRPr lang="en-US" dirty="0"/>
        </a:p>
      </dgm:t>
    </dgm:pt>
    <dgm:pt modelId="{CE2FD0EE-4998-493D-971C-A384B79339A2}" type="parTrans" cxnId="{78BDC46B-E459-49C1-A8BC-0B94539C6CB2}">
      <dgm:prSet/>
      <dgm:spPr/>
      <dgm:t>
        <a:bodyPr/>
        <a:lstStyle/>
        <a:p>
          <a:endParaRPr lang="en-US"/>
        </a:p>
      </dgm:t>
    </dgm:pt>
    <dgm:pt modelId="{C4F0CBBC-6919-44FE-8F70-4C95659A11E9}" type="sibTrans" cxnId="{78BDC46B-E459-49C1-A8BC-0B94539C6CB2}">
      <dgm:prSet/>
      <dgm:spPr/>
      <dgm:t>
        <a:bodyPr/>
        <a:lstStyle/>
        <a:p>
          <a:endParaRPr lang="en-US"/>
        </a:p>
      </dgm:t>
    </dgm:pt>
    <dgm:pt modelId="{265E04A1-3FF4-44A4-A766-9C388F3EE86C}">
      <dgm:prSet phldrT="[Tekst]"/>
      <dgm:spPr/>
      <dgm:t>
        <a:bodyPr/>
        <a:lstStyle/>
        <a:p>
          <a:r>
            <a:rPr lang="pl-PL" dirty="0" smtClean="0"/>
            <a:t>edukacja</a:t>
          </a:r>
          <a:endParaRPr lang="en-US" dirty="0"/>
        </a:p>
      </dgm:t>
    </dgm:pt>
    <dgm:pt modelId="{D47C9644-FCA2-4AD3-B7B4-E348EC032DB5}" type="parTrans" cxnId="{F0FCA4F9-48C9-4A09-A841-52540D65EFC5}">
      <dgm:prSet/>
      <dgm:spPr/>
      <dgm:t>
        <a:bodyPr/>
        <a:lstStyle/>
        <a:p>
          <a:endParaRPr lang="en-US"/>
        </a:p>
      </dgm:t>
    </dgm:pt>
    <dgm:pt modelId="{9CBFE75F-72E2-41AF-BF20-AC4F5054C75F}" type="sibTrans" cxnId="{F0FCA4F9-48C9-4A09-A841-52540D65EFC5}">
      <dgm:prSet/>
      <dgm:spPr/>
      <dgm:t>
        <a:bodyPr/>
        <a:lstStyle/>
        <a:p>
          <a:endParaRPr lang="en-US"/>
        </a:p>
      </dgm:t>
    </dgm:pt>
    <dgm:pt modelId="{72933CAD-EED1-4DB6-9A78-5917FE99EA8F}">
      <dgm:prSet phldrT="[Tekst]"/>
      <dgm:spPr/>
      <dgm:t>
        <a:bodyPr/>
        <a:lstStyle/>
        <a:p>
          <a:r>
            <a:rPr lang="pl-PL" dirty="0" smtClean="0"/>
            <a:t>Stworzenie dobrego prawa edukacyjnego w oparciu o zobowiązania międzynarodowe</a:t>
          </a:r>
          <a:endParaRPr lang="en-US" dirty="0"/>
        </a:p>
      </dgm:t>
    </dgm:pt>
    <dgm:pt modelId="{F9F7AEFC-D01E-4ECD-892A-1E5F25814532}" type="parTrans" cxnId="{C8314420-C0A1-4598-B4E5-1F53AB1BCE1A}">
      <dgm:prSet/>
      <dgm:spPr/>
      <dgm:t>
        <a:bodyPr/>
        <a:lstStyle/>
        <a:p>
          <a:endParaRPr lang="en-US"/>
        </a:p>
      </dgm:t>
    </dgm:pt>
    <dgm:pt modelId="{28805B68-2170-41B0-BF84-5B4002ACBC0E}" type="sibTrans" cxnId="{C8314420-C0A1-4598-B4E5-1F53AB1BCE1A}">
      <dgm:prSet/>
      <dgm:spPr/>
      <dgm:t>
        <a:bodyPr/>
        <a:lstStyle/>
        <a:p>
          <a:endParaRPr lang="en-US"/>
        </a:p>
      </dgm:t>
    </dgm:pt>
    <dgm:pt modelId="{33F75D7A-E8B4-433C-92C6-90ABBE0270E9}" type="pres">
      <dgm:prSet presAssocID="{E8EC9892-597F-45EE-A8BF-3C579BF8449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E9B1C0-7F59-4D4E-A44C-E5A729B0A90A}" type="pres">
      <dgm:prSet presAssocID="{BD8BD0AB-9A76-4057-8BE9-690FA3C43FE9}" presName="posSpace" presStyleCnt="0"/>
      <dgm:spPr/>
    </dgm:pt>
    <dgm:pt modelId="{64F9667C-9DB2-4077-AB8B-AD312ADA312F}" type="pres">
      <dgm:prSet presAssocID="{BD8BD0AB-9A76-4057-8BE9-690FA3C43FE9}" presName="vertFlow" presStyleCnt="0"/>
      <dgm:spPr/>
    </dgm:pt>
    <dgm:pt modelId="{A127ED9B-44EA-4844-BD2F-45A3A81EB8CC}" type="pres">
      <dgm:prSet presAssocID="{BD8BD0AB-9A76-4057-8BE9-690FA3C43FE9}" presName="topSpace" presStyleCnt="0"/>
      <dgm:spPr/>
    </dgm:pt>
    <dgm:pt modelId="{82E36032-77AE-4CF0-A015-B6CAEA740D75}" type="pres">
      <dgm:prSet presAssocID="{BD8BD0AB-9A76-4057-8BE9-690FA3C43FE9}" presName="firstComp" presStyleCnt="0"/>
      <dgm:spPr/>
    </dgm:pt>
    <dgm:pt modelId="{9CDA332A-0BBE-4749-B2DB-46357F43D2AB}" type="pres">
      <dgm:prSet presAssocID="{BD8BD0AB-9A76-4057-8BE9-690FA3C43FE9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D4B25D65-D85D-4280-A394-14ABFC3650CD}" type="pres">
      <dgm:prSet presAssocID="{BD8BD0AB-9A76-4057-8BE9-690FA3C43FE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D9BCE-78B3-4F24-931C-B11C3CF5C1D1}" type="pres">
      <dgm:prSet presAssocID="{C42F93AC-24DE-4D81-8C8B-0A0AF83A9370}" presName="comp" presStyleCnt="0"/>
      <dgm:spPr/>
    </dgm:pt>
    <dgm:pt modelId="{8BCAB009-9D49-4C64-810F-92F77BD889C7}" type="pres">
      <dgm:prSet presAssocID="{C42F93AC-24DE-4D81-8C8B-0A0AF83A9370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0B9341B1-3BA7-40F7-A4A1-3D614114234A}" type="pres">
      <dgm:prSet presAssocID="{C42F93AC-24DE-4D81-8C8B-0A0AF83A9370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C2B9F-C05C-458C-AEEB-CDBABCD2117B}" type="pres">
      <dgm:prSet presAssocID="{BD8BD0AB-9A76-4057-8BE9-690FA3C43FE9}" presName="negSpace" presStyleCnt="0"/>
      <dgm:spPr/>
    </dgm:pt>
    <dgm:pt modelId="{BCB79113-53D9-48A5-992D-0748E105B30C}" type="pres">
      <dgm:prSet presAssocID="{BD8BD0AB-9A76-4057-8BE9-690FA3C43FE9}" presName="circle" presStyleLbl="node1" presStyleIdx="0" presStyleCnt="2"/>
      <dgm:spPr/>
      <dgm:t>
        <a:bodyPr/>
        <a:lstStyle/>
        <a:p>
          <a:endParaRPr lang="en-US"/>
        </a:p>
      </dgm:t>
    </dgm:pt>
    <dgm:pt modelId="{E3C3DAF5-6FB8-4507-8372-0DE2A6F2E97F}" type="pres">
      <dgm:prSet presAssocID="{628075A5-AD65-4C5F-B1E0-CB56FC738B7A}" presName="transSpace" presStyleCnt="0"/>
      <dgm:spPr/>
    </dgm:pt>
    <dgm:pt modelId="{1F2CB0DA-98A9-4338-842F-1CAF35666C3E}" type="pres">
      <dgm:prSet presAssocID="{BBBA7478-DCAB-4BBB-97E5-B4CC2098D2F4}" presName="posSpace" presStyleCnt="0"/>
      <dgm:spPr/>
    </dgm:pt>
    <dgm:pt modelId="{1D6C1E6B-7DF3-43C6-91D0-EFDF54B5D406}" type="pres">
      <dgm:prSet presAssocID="{BBBA7478-DCAB-4BBB-97E5-B4CC2098D2F4}" presName="vertFlow" presStyleCnt="0"/>
      <dgm:spPr/>
    </dgm:pt>
    <dgm:pt modelId="{1A31BFC5-7265-42F9-BFC2-0241EEC4E4B9}" type="pres">
      <dgm:prSet presAssocID="{BBBA7478-DCAB-4BBB-97E5-B4CC2098D2F4}" presName="topSpace" presStyleCnt="0"/>
      <dgm:spPr/>
    </dgm:pt>
    <dgm:pt modelId="{42BF0A27-3763-4D3C-B06F-405EF219DE0E}" type="pres">
      <dgm:prSet presAssocID="{BBBA7478-DCAB-4BBB-97E5-B4CC2098D2F4}" presName="firstComp" presStyleCnt="0"/>
      <dgm:spPr/>
    </dgm:pt>
    <dgm:pt modelId="{B0055DD1-5908-4FC9-B890-DDF66489A253}" type="pres">
      <dgm:prSet presAssocID="{BBBA7478-DCAB-4BBB-97E5-B4CC2098D2F4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A860A7CF-2DC9-4EA6-B0BB-458F00876DCB}" type="pres">
      <dgm:prSet presAssocID="{BBBA7478-DCAB-4BBB-97E5-B4CC2098D2F4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BEA96-839F-4319-9422-0FB8583A804B}" type="pres">
      <dgm:prSet presAssocID="{72933CAD-EED1-4DB6-9A78-5917FE99EA8F}" presName="comp" presStyleCnt="0"/>
      <dgm:spPr/>
    </dgm:pt>
    <dgm:pt modelId="{E02CB828-22C8-469E-AB21-0656B4935896}" type="pres">
      <dgm:prSet presAssocID="{72933CAD-EED1-4DB6-9A78-5917FE99EA8F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3643424E-EB33-48C3-A3EB-72321343610B}" type="pres">
      <dgm:prSet presAssocID="{72933CAD-EED1-4DB6-9A78-5917FE99EA8F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B2E75-E90E-4FED-82F2-FD0A0FAD1858}" type="pres">
      <dgm:prSet presAssocID="{BBBA7478-DCAB-4BBB-97E5-B4CC2098D2F4}" presName="negSpace" presStyleCnt="0"/>
      <dgm:spPr/>
    </dgm:pt>
    <dgm:pt modelId="{7D44BD3E-452C-486C-8207-174C7EDF8313}" type="pres">
      <dgm:prSet presAssocID="{BBBA7478-DCAB-4BBB-97E5-B4CC2098D2F4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D519D127-4D80-4CC2-9E0E-5D26B0708937}" srcId="{BD8BD0AB-9A76-4057-8BE9-690FA3C43FE9}" destId="{F5A0A29B-AA64-438F-8FB9-1C2D6090FCF7}" srcOrd="0" destOrd="0" parTransId="{26C62A7A-34B7-4219-80E4-FBEF5326E0F5}" sibTransId="{242BBD23-7442-4CC5-8227-B3F3B165FFDD}"/>
    <dgm:cxn modelId="{6F43A00B-2398-4CD4-8A2A-FA5D0123C958}" type="presOf" srcId="{BD8BD0AB-9A76-4057-8BE9-690FA3C43FE9}" destId="{BCB79113-53D9-48A5-992D-0748E105B30C}" srcOrd="0" destOrd="0" presId="urn:microsoft.com/office/officeart/2005/8/layout/hList9"/>
    <dgm:cxn modelId="{43B3CDB2-CF29-4F2D-8DDB-916BA149F0A2}" type="presOf" srcId="{BBBA7478-DCAB-4BBB-97E5-B4CC2098D2F4}" destId="{7D44BD3E-452C-486C-8207-174C7EDF8313}" srcOrd="0" destOrd="0" presId="urn:microsoft.com/office/officeart/2005/8/layout/hList9"/>
    <dgm:cxn modelId="{FE3B1AC3-6513-4E63-9B95-490500D2A3FE}" type="presOf" srcId="{72933CAD-EED1-4DB6-9A78-5917FE99EA8F}" destId="{3643424E-EB33-48C3-A3EB-72321343610B}" srcOrd="1" destOrd="0" presId="urn:microsoft.com/office/officeart/2005/8/layout/hList9"/>
    <dgm:cxn modelId="{903396CE-E570-487B-B7E6-981FC1394777}" srcId="{E8EC9892-597F-45EE-A8BF-3C579BF8449A}" destId="{BD8BD0AB-9A76-4057-8BE9-690FA3C43FE9}" srcOrd="0" destOrd="0" parTransId="{8660024E-7ABC-4C80-9E92-CEB2020BDEF5}" sibTransId="{628075A5-AD65-4C5F-B1E0-CB56FC738B7A}"/>
    <dgm:cxn modelId="{78BDC46B-E459-49C1-A8BC-0B94539C6CB2}" srcId="{E8EC9892-597F-45EE-A8BF-3C579BF8449A}" destId="{BBBA7478-DCAB-4BBB-97E5-B4CC2098D2F4}" srcOrd="1" destOrd="0" parTransId="{CE2FD0EE-4998-493D-971C-A384B79339A2}" sibTransId="{C4F0CBBC-6919-44FE-8F70-4C95659A11E9}"/>
    <dgm:cxn modelId="{EAACFF88-6FE6-4822-B59C-29247A04373A}" type="presOf" srcId="{F5A0A29B-AA64-438F-8FB9-1C2D6090FCF7}" destId="{D4B25D65-D85D-4280-A394-14ABFC3650CD}" srcOrd="1" destOrd="0" presId="urn:microsoft.com/office/officeart/2005/8/layout/hList9"/>
    <dgm:cxn modelId="{8F3C4843-3223-4681-819A-3678936D7AD0}" type="presOf" srcId="{E8EC9892-597F-45EE-A8BF-3C579BF8449A}" destId="{33F75D7A-E8B4-433C-92C6-90ABBE0270E9}" srcOrd="0" destOrd="0" presId="urn:microsoft.com/office/officeart/2005/8/layout/hList9"/>
    <dgm:cxn modelId="{F0FCA4F9-48C9-4A09-A841-52540D65EFC5}" srcId="{BBBA7478-DCAB-4BBB-97E5-B4CC2098D2F4}" destId="{265E04A1-3FF4-44A4-A766-9C388F3EE86C}" srcOrd="0" destOrd="0" parTransId="{D47C9644-FCA2-4AD3-B7B4-E348EC032DB5}" sibTransId="{9CBFE75F-72E2-41AF-BF20-AC4F5054C75F}"/>
    <dgm:cxn modelId="{818391D5-0CEC-40D4-A188-5DC991094312}" type="presOf" srcId="{265E04A1-3FF4-44A4-A766-9C388F3EE86C}" destId="{A860A7CF-2DC9-4EA6-B0BB-458F00876DCB}" srcOrd="1" destOrd="0" presId="urn:microsoft.com/office/officeart/2005/8/layout/hList9"/>
    <dgm:cxn modelId="{3343CFBF-EE13-49C5-8F77-C7E44B03C55D}" type="presOf" srcId="{72933CAD-EED1-4DB6-9A78-5917FE99EA8F}" destId="{E02CB828-22C8-469E-AB21-0656B4935896}" srcOrd="0" destOrd="0" presId="urn:microsoft.com/office/officeart/2005/8/layout/hList9"/>
    <dgm:cxn modelId="{AD40AAB6-EE1D-4F27-BF65-44733422C927}" type="presOf" srcId="{C42F93AC-24DE-4D81-8C8B-0A0AF83A9370}" destId="{0B9341B1-3BA7-40F7-A4A1-3D614114234A}" srcOrd="1" destOrd="0" presId="urn:microsoft.com/office/officeart/2005/8/layout/hList9"/>
    <dgm:cxn modelId="{BB905CF2-1834-4B4E-B22A-284153DFFBA6}" type="presOf" srcId="{C42F93AC-24DE-4D81-8C8B-0A0AF83A9370}" destId="{8BCAB009-9D49-4C64-810F-92F77BD889C7}" srcOrd="0" destOrd="0" presId="urn:microsoft.com/office/officeart/2005/8/layout/hList9"/>
    <dgm:cxn modelId="{3F5ED2E2-F3F2-4395-94D4-F48FADB60DD3}" type="presOf" srcId="{F5A0A29B-AA64-438F-8FB9-1C2D6090FCF7}" destId="{9CDA332A-0BBE-4749-B2DB-46357F43D2AB}" srcOrd="0" destOrd="0" presId="urn:microsoft.com/office/officeart/2005/8/layout/hList9"/>
    <dgm:cxn modelId="{BE12621C-B29B-4E58-9837-871AB460BCEE}" srcId="{BD8BD0AB-9A76-4057-8BE9-690FA3C43FE9}" destId="{C42F93AC-24DE-4D81-8C8B-0A0AF83A9370}" srcOrd="1" destOrd="0" parTransId="{A8B5291C-4B86-4FC0-934F-62AEA948DBED}" sibTransId="{E70C6915-1483-412E-9DFE-0ED122DBDF7D}"/>
    <dgm:cxn modelId="{C8314420-C0A1-4598-B4E5-1F53AB1BCE1A}" srcId="{BBBA7478-DCAB-4BBB-97E5-B4CC2098D2F4}" destId="{72933CAD-EED1-4DB6-9A78-5917FE99EA8F}" srcOrd="1" destOrd="0" parTransId="{F9F7AEFC-D01E-4ECD-892A-1E5F25814532}" sibTransId="{28805B68-2170-41B0-BF84-5B4002ACBC0E}"/>
    <dgm:cxn modelId="{3D724CBA-898D-4684-B9C6-8B1F04C3C40C}" type="presOf" srcId="{265E04A1-3FF4-44A4-A766-9C388F3EE86C}" destId="{B0055DD1-5908-4FC9-B890-DDF66489A253}" srcOrd="0" destOrd="0" presId="urn:microsoft.com/office/officeart/2005/8/layout/hList9"/>
    <dgm:cxn modelId="{20843FAD-183C-4C81-9B9E-1B95CC298753}" type="presParOf" srcId="{33F75D7A-E8B4-433C-92C6-90ABBE0270E9}" destId="{DEE9B1C0-7F59-4D4E-A44C-E5A729B0A90A}" srcOrd="0" destOrd="0" presId="urn:microsoft.com/office/officeart/2005/8/layout/hList9"/>
    <dgm:cxn modelId="{8A48DEFA-AE00-4FCB-A50F-C5BFA824B8E8}" type="presParOf" srcId="{33F75D7A-E8B4-433C-92C6-90ABBE0270E9}" destId="{64F9667C-9DB2-4077-AB8B-AD312ADA312F}" srcOrd="1" destOrd="0" presId="urn:microsoft.com/office/officeart/2005/8/layout/hList9"/>
    <dgm:cxn modelId="{D4177659-848E-4901-8F45-028F8070449D}" type="presParOf" srcId="{64F9667C-9DB2-4077-AB8B-AD312ADA312F}" destId="{A127ED9B-44EA-4844-BD2F-45A3A81EB8CC}" srcOrd="0" destOrd="0" presId="urn:microsoft.com/office/officeart/2005/8/layout/hList9"/>
    <dgm:cxn modelId="{9E070D8F-71A4-440A-BBB4-69807DE5A092}" type="presParOf" srcId="{64F9667C-9DB2-4077-AB8B-AD312ADA312F}" destId="{82E36032-77AE-4CF0-A015-B6CAEA740D75}" srcOrd="1" destOrd="0" presId="urn:microsoft.com/office/officeart/2005/8/layout/hList9"/>
    <dgm:cxn modelId="{D506064F-1798-4A7A-B625-CE3742B14FE6}" type="presParOf" srcId="{82E36032-77AE-4CF0-A015-B6CAEA740D75}" destId="{9CDA332A-0BBE-4749-B2DB-46357F43D2AB}" srcOrd="0" destOrd="0" presId="urn:microsoft.com/office/officeart/2005/8/layout/hList9"/>
    <dgm:cxn modelId="{4E22D975-58C8-43DE-B8FD-0F28811898BD}" type="presParOf" srcId="{82E36032-77AE-4CF0-A015-B6CAEA740D75}" destId="{D4B25D65-D85D-4280-A394-14ABFC3650CD}" srcOrd="1" destOrd="0" presId="urn:microsoft.com/office/officeart/2005/8/layout/hList9"/>
    <dgm:cxn modelId="{7490F8F9-3C64-4E89-A672-966E1D6491C5}" type="presParOf" srcId="{64F9667C-9DB2-4077-AB8B-AD312ADA312F}" destId="{D62D9BCE-78B3-4F24-931C-B11C3CF5C1D1}" srcOrd="2" destOrd="0" presId="urn:microsoft.com/office/officeart/2005/8/layout/hList9"/>
    <dgm:cxn modelId="{4D951C26-3B2D-46AA-8607-1EFFD60FE4F2}" type="presParOf" srcId="{D62D9BCE-78B3-4F24-931C-B11C3CF5C1D1}" destId="{8BCAB009-9D49-4C64-810F-92F77BD889C7}" srcOrd="0" destOrd="0" presId="urn:microsoft.com/office/officeart/2005/8/layout/hList9"/>
    <dgm:cxn modelId="{749B6E37-F418-4CCF-A20E-6D6C0CC52651}" type="presParOf" srcId="{D62D9BCE-78B3-4F24-931C-B11C3CF5C1D1}" destId="{0B9341B1-3BA7-40F7-A4A1-3D614114234A}" srcOrd="1" destOrd="0" presId="urn:microsoft.com/office/officeart/2005/8/layout/hList9"/>
    <dgm:cxn modelId="{C432656D-7655-477F-926F-26F6DA2D4724}" type="presParOf" srcId="{33F75D7A-E8B4-433C-92C6-90ABBE0270E9}" destId="{E7EC2B9F-C05C-458C-AEEB-CDBABCD2117B}" srcOrd="2" destOrd="0" presId="urn:microsoft.com/office/officeart/2005/8/layout/hList9"/>
    <dgm:cxn modelId="{2C0269EC-ABC0-427D-9CA5-C0E624217774}" type="presParOf" srcId="{33F75D7A-E8B4-433C-92C6-90ABBE0270E9}" destId="{BCB79113-53D9-48A5-992D-0748E105B30C}" srcOrd="3" destOrd="0" presId="urn:microsoft.com/office/officeart/2005/8/layout/hList9"/>
    <dgm:cxn modelId="{78E05F2C-833F-41BF-B5D9-21452BA70C02}" type="presParOf" srcId="{33F75D7A-E8B4-433C-92C6-90ABBE0270E9}" destId="{E3C3DAF5-6FB8-4507-8372-0DE2A6F2E97F}" srcOrd="4" destOrd="0" presId="urn:microsoft.com/office/officeart/2005/8/layout/hList9"/>
    <dgm:cxn modelId="{C69E7B04-9DF1-41B5-9D59-440E91D9F1ED}" type="presParOf" srcId="{33F75D7A-E8B4-433C-92C6-90ABBE0270E9}" destId="{1F2CB0DA-98A9-4338-842F-1CAF35666C3E}" srcOrd="5" destOrd="0" presId="urn:microsoft.com/office/officeart/2005/8/layout/hList9"/>
    <dgm:cxn modelId="{AFEC123B-EEE8-4D33-9CB9-665D8311F48B}" type="presParOf" srcId="{33F75D7A-E8B4-433C-92C6-90ABBE0270E9}" destId="{1D6C1E6B-7DF3-43C6-91D0-EFDF54B5D406}" srcOrd="6" destOrd="0" presId="urn:microsoft.com/office/officeart/2005/8/layout/hList9"/>
    <dgm:cxn modelId="{1CF3AE94-20C5-4394-84F8-30CA2C7B5037}" type="presParOf" srcId="{1D6C1E6B-7DF3-43C6-91D0-EFDF54B5D406}" destId="{1A31BFC5-7265-42F9-BFC2-0241EEC4E4B9}" srcOrd="0" destOrd="0" presId="urn:microsoft.com/office/officeart/2005/8/layout/hList9"/>
    <dgm:cxn modelId="{67CCB1DD-7D2C-43F2-B07C-AB8528873CD0}" type="presParOf" srcId="{1D6C1E6B-7DF3-43C6-91D0-EFDF54B5D406}" destId="{42BF0A27-3763-4D3C-B06F-405EF219DE0E}" srcOrd="1" destOrd="0" presId="urn:microsoft.com/office/officeart/2005/8/layout/hList9"/>
    <dgm:cxn modelId="{C60AA70D-08DE-4F5C-AF14-88D43F6BDE13}" type="presParOf" srcId="{42BF0A27-3763-4D3C-B06F-405EF219DE0E}" destId="{B0055DD1-5908-4FC9-B890-DDF66489A253}" srcOrd="0" destOrd="0" presId="urn:microsoft.com/office/officeart/2005/8/layout/hList9"/>
    <dgm:cxn modelId="{0312F750-875F-4570-99FE-78802AD80E65}" type="presParOf" srcId="{42BF0A27-3763-4D3C-B06F-405EF219DE0E}" destId="{A860A7CF-2DC9-4EA6-B0BB-458F00876DCB}" srcOrd="1" destOrd="0" presId="urn:microsoft.com/office/officeart/2005/8/layout/hList9"/>
    <dgm:cxn modelId="{6DFBA5F9-5342-4FFE-ADD1-A7BD0AC93F49}" type="presParOf" srcId="{1D6C1E6B-7DF3-43C6-91D0-EFDF54B5D406}" destId="{005BEA96-839F-4319-9422-0FB8583A804B}" srcOrd="2" destOrd="0" presId="urn:microsoft.com/office/officeart/2005/8/layout/hList9"/>
    <dgm:cxn modelId="{B966FC66-5F40-42BD-B41D-60C4E4F70FF5}" type="presParOf" srcId="{005BEA96-839F-4319-9422-0FB8583A804B}" destId="{E02CB828-22C8-469E-AB21-0656B4935896}" srcOrd="0" destOrd="0" presId="urn:microsoft.com/office/officeart/2005/8/layout/hList9"/>
    <dgm:cxn modelId="{F809A4A6-93D5-4617-88D6-24CCA3D86038}" type="presParOf" srcId="{005BEA96-839F-4319-9422-0FB8583A804B}" destId="{3643424E-EB33-48C3-A3EB-72321343610B}" srcOrd="1" destOrd="0" presId="urn:microsoft.com/office/officeart/2005/8/layout/hList9"/>
    <dgm:cxn modelId="{5056C23A-CC27-436F-84A8-26ACB95A1722}" type="presParOf" srcId="{33F75D7A-E8B4-433C-92C6-90ABBE0270E9}" destId="{7E6B2E75-E90E-4FED-82F2-FD0A0FAD1858}" srcOrd="7" destOrd="0" presId="urn:microsoft.com/office/officeart/2005/8/layout/hList9"/>
    <dgm:cxn modelId="{1CB00180-6DD3-4997-B8F7-986DD5276A52}" type="presParOf" srcId="{33F75D7A-E8B4-433C-92C6-90ABBE0270E9}" destId="{7D44BD3E-452C-486C-8207-174C7EDF831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F2BBA40-3E4D-48EE-BFCD-6FA4E0F38A3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360A55-B7B1-4061-AF70-C59B4046E5FD}">
      <dgm:prSet phldrT="[Tekst]" custT="1"/>
      <dgm:spPr/>
      <dgm:t>
        <a:bodyPr/>
        <a:lstStyle/>
        <a:p>
          <a:r>
            <a:rPr lang="pl-PL" sz="1600" dirty="0" smtClean="0"/>
            <a:t>SZKOŁA UZYSKUJE SPECJALIZACJĘ</a:t>
          </a:r>
          <a:endParaRPr lang="en-US" sz="1600" dirty="0"/>
        </a:p>
      </dgm:t>
    </dgm:pt>
    <dgm:pt modelId="{3A06396D-72D6-4BF6-8BA3-E6EC92E9904C}" type="parTrans" cxnId="{6DC4FE35-5C20-4D65-88BD-B15A0D7A457D}">
      <dgm:prSet/>
      <dgm:spPr/>
      <dgm:t>
        <a:bodyPr/>
        <a:lstStyle/>
        <a:p>
          <a:endParaRPr lang="en-US"/>
        </a:p>
      </dgm:t>
    </dgm:pt>
    <dgm:pt modelId="{C41FA58F-6115-4D93-80C0-55B5717E4945}" type="sibTrans" cxnId="{6DC4FE35-5C20-4D65-88BD-B15A0D7A457D}">
      <dgm:prSet/>
      <dgm:spPr/>
      <dgm:t>
        <a:bodyPr/>
        <a:lstStyle/>
        <a:p>
          <a:endParaRPr lang="en-US"/>
        </a:p>
      </dgm:t>
    </dgm:pt>
    <dgm:pt modelId="{E6DFA976-CEC2-49E8-BDCA-B2A0C0592FD5}">
      <dgm:prSet phldrT="[Tekst]" custT="1"/>
      <dgm:spPr/>
      <dgm:t>
        <a:bodyPr/>
        <a:lstStyle/>
        <a:p>
          <a:r>
            <a:rPr lang="pl-PL" sz="1600" dirty="0" smtClean="0"/>
            <a:t>NAUCZYCIEL JEST NAUCZYCIELEM, MENTOR WSPARCIEM</a:t>
          </a:r>
          <a:endParaRPr lang="en-US" sz="1600" dirty="0"/>
        </a:p>
      </dgm:t>
    </dgm:pt>
    <dgm:pt modelId="{BB1F5583-5BBB-4808-9BCC-AE321E5EFEA4}" type="parTrans" cxnId="{F5E527E6-E4CB-401A-A547-7A8E4B702980}">
      <dgm:prSet/>
      <dgm:spPr/>
      <dgm:t>
        <a:bodyPr/>
        <a:lstStyle/>
        <a:p>
          <a:endParaRPr lang="en-US"/>
        </a:p>
      </dgm:t>
    </dgm:pt>
    <dgm:pt modelId="{E669DB36-BB39-46F0-9F8F-4A83892CACBC}" type="sibTrans" cxnId="{F5E527E6-E4CB-401A-A547-7A8E4B702980}">
      <dgm:prSet/>
      <dgm:spPr/>
      <dgm:t>
        <a:bodyPr/>
        <a:lstStyle/>
        <a:p>
          <a:endParaRPr lang="en-US"/>
        </a:p>
      </dgm:t>
    </dgm:pt>
    <dgm:pt modelId="{DCB7003D-49AF-469E-867D-6E895B8C8846}">
      <dgm:prSet phldrT="[Tekst]" custT="1"/>
      <dgm:spPr/>
      <dgm:t>
        <a:bodyPr/>
        <a:lstStyle/>
        <a:p>
          <a:r>
            <a:rPr lang="pl-PL" sz="1600" dirty="0" smtClean="0"/>
            <a:t>MOŻLIWOŚĆ ELASTYCZNOŚCI PROGRAMOWEJ, SPECJALIZOWANEJ</a:t>
          </a:r>
          <a:endParaRPr lang="en-US" sz="1600" dirty="0"/>
        </a:p>
      </dgm:t>
    </dgm:pt>
    <dgm:pt modelId="{25DD7CD7-8382-442D-9E94-A3811D0350F9}" type="parTrans" cxnId="{9945B7D8-D528-47F9-B867-A30B66CB54CB}">
      <dgm:prSet/>
      <dgm:spPr/>
      <dgm:t>
        <a:bodyPr/>
        <a:lstStyle/>
        <a:p>
          <a:endParaRPr lang="en-US"/>
        </a:p>
      </dgm:t>
    </dgm:pt>
    <dgm:pt modelId="{D36E9C71-E82B-4968-95D5-5DB2D9AABD47}" type="sibTrans" cxnId="{9945B7D8-D528-47F9-B867-A30B66CB54CB}">
      <dgm:prSet/>
      <dgm:spPr/>
      <dgm:t>
        <a:bodyPr/>
        <a:lstStyle/>
        <a:p>
          <a:endParaRPr lang="en-US"/>
        </a:p>
      </dgm:t>
    </dgm:pt>
    <dgm:pt modelId="{EF35BF55-F6B6-4C00-9836-9FE595E0A512}" type="pres">
      <dgm:prSet presAssocID="{EF2BBA40-3E4D-48EE-BFCD-6FA4E0F38A3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200CA-6DD3-4099-8619-C1F9B82AA30E}" type="pres">
      <dgm:prSet presAssocID="{EF2BBA40-3E4D-48EE-BFCD-6FA4E0F38A32}" presName="dummyMaxCanvas" presStyleCnt="0">
        <dgm:presLayoutVars/>
      </dgm:prSet>
      <dgm:spPr/>
    </dgm:pt>
    <dgm:pt modelId="{B489237F-BE8D-4EB8-AA82-1AC38B0C2823}" type="pres">
      <dgm:prSet presAssocID="{EF2BBA40-3E4D-48EE-BFCD-6FA4E0F38A3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DAD1C-5024-45A2-BF18-E6231D49D382}" type="pres">
      <dgm:prSet presAssocID="{EF2BBA40-3E4D-48EE-BFCD-6FA4E0F38A3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F0794-5EB3-4FB1-AAA3-824BE983F5CA}" type="pres">
      <dgm:prSet presAssocID="{EF2BBA40-3E4D-48EE-BFCD-6FA4E0F38A3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83F63-0F81-4733-B153-519211C1F4A0}" type="pres">
      <dgm:prSet presAssocID="{EF2BBA40-3E4D-48EE-BFCD-6FA4E0F38A3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FD50D-0AF7-4C67-8A25-FC2D17191783}" type="pres">
      <dgm:prSet presAssocID="{EF2BBA40-3E4D-48EE-BFCD-6FA4E0F38A3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CAEF5-7A55-4748-B6A1-A972834EFEBC}" type="pres">
      <dgm:prSet presAssocID="{EF2BBA40-3E4D-48EE-BFCD-6FA4E0F38A3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856FF-3F0B-4E96-8B25-DECA7A066E37}" type="pres">
      <dgm:prSet presAssocID="{EF2BBA40-3E4D-48EE-BFCD-6FA4E0F38A3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3BF34-1C83-4004-8DFE-891DA57EED2A}" type="pres">
      <dgm:prSet presAssocID="{EF2BBA40-3E4D-48EE-BFCD-6FA4E0F38A3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AD4887-926A-49B1-B6EB-64FFA97A34F6}" type="presOf" srcId="{DCB7003D-49AF-469E-867D-6E895B8C8846}" destId="{C933BF34-1C83-4004-8DFE-891DA57EED2A}" srcOrd="1" destOrd="0" presId="urn:microsoft.com/office/officeart/2005/8/layout/vProcess5"/>
    <dgm:cxn modelId="{37D9623F-F20C-4A84-A87D-09AFA2576E95}" type="presOf" srcId="{5A360A55-B7B1-4061-AF70-C59B4046E5FD}" destId="{B489237F-BE8D-4EB8-AA82-1AC38B0C2823}" srcOrd="0" destOrd="0" presId="urn:microsoft.com/office/officeart/2005/8/layout/vProcess5"/>
    <dgm:cxn modelId="{6DC4FE35-5C20-4D65-88BD-B15A0D7A457D}" srcId="{EF2BBA40-3E4D-48EE-BFCD-6FA4E0F38A32}" destId="{5A360A55-B7B1-4061-AF70-C59B4046E5FD}" srcOrd="0" destOrd="0" parTransId="{3A06396D-72D6-4BF6-8BA3-E6EC92E9904C}" sibTransId="{C41FA58F-6115-4D93-80C0-55B5717E4945}"/>
    <dgm:cxn modelId="{5F094883-B5AA-4B04-B4C2-56C93789BFF4}" type="presOf" srcId="{EF2BBA40-3E4D-48EE-BFCD-6FA4E0F38A32}" destId="{EF35BF55-F6B6-4C00-9836-9FE595E0A512}" srcOrd="0" destOrd="0" presId="urn:microsoft.com/office/officeart/2005/8/layout/vProcess5"/>
    <dgm:cxn modelId="{F5E527E6-E4CB-401A-A547-7A8E4B702980}" srcId="{EF2BBA40-3E4D-48EE-BFCD-6FA4E0F38A32}" destId="{E6DFA976-CEC2-49E8-BDCA-B2A0C0592FD5}" srcOrd="1" destOrd="0" parTransId="{BB1F5583-5BBB-4808-9BCC-AE321E5EFEA4}" sibTransId="{E669DB36-BB39-46F0-9F8F-4A83892CACBC}"/>
    <dgm:cxn modelId="{A832F81E-468B-4ED6-8FE4-A81AAAD6E618}" type="presOf" srcId="{C41FA58F-6115-4D93-80C0-55B5717E4945}" destId="{52083F63-0F81-4733-B153-519211C1F4A0}" srcOrd="0" destOrd="0" presId="urn:microsoft.com/office/officeart/2005/8/layout/vProcess5"/>
    <dgm:cxn modelId="{5BB28D2B-8914-40F6-8C8A-9E7D6BC4D725}" type="presOf" srcId="{E6DFA976-CEC2-49E8-BDCA-B2A0C0592FD5}" destId="{CECDAD1C-5024-45A2-BF18-E6231D49D382}" srcOrd="0" destOrd="0" presId="urn:microsoft.com/office/officeart/2005/8/layout/vProcess5"/>
    <dgm:cxn modelId="{9945B7D8-D528-47F9-B867-A30B66CB54CB}" srcId="{EF2BBA40-3E4D-48EE-BFCD-6FA4E0F38A32}" destId="{DCB7003D-49AF-469E-867D-6E895B8C8846}" srcOrd="2" destOrd="0" parTransId="{25DD7CD7-8382-442D-9E94-A3811D0350F9}" sibTransId="{D36E9C71-E82B-4968-95D5-5DB2D9AABD47}"/>
    <dgm:cxn modelId="{9DA6C7C8-A686-4F78-8B5B-CDC2E4C2F076}" type="presOf" srcId="{E6DFA976-CEC2-49E8-BDCA-B2A0C0592FD5}" destId="{F3E856FF-3F0B-4E96-8B25-DECA7A066E37}" srcOrd="1" destOrd="0" presId="urn:microsoft.com/office/officeart/2005/8/layout/vProcess5"/>
    <dgm:cxn modelId="{4B57D980-2811-4600-8462-FE0815F19548}" type="presOf" srcId="{DCB7003D-49AF-469E-867D-6E895B8C8846}" destId="{054F0794-5EB3-4FB1-AAA3-824BE983F5CA}" srcOrd="0" destOrd="0" presId="urn:microsoft.com/office/officeart/2005/8/layout/vProcess5"/>
    <dgm:cxn modelId="{D2657EC3-8F59-4C06-96BD-583E408D917C}" type="presOf" srcId="{E669DB36-BB39-46F0-9F8F-4A83892CACBC}" destId="{2BDFD50D-0AF7-4C67-8A25-FC2D17191783}" srcOrd="0" destOrd="0" presId="urn:microsoft.com/office/officeart/2005/8/layout/vProcess5"/>
    <dgm:cxn modelId="{7B860287-3FEB-40CA-BD04-AFA7D588B5AE}" type="presOf" srcId="{5A360A55-B7B1-4061-AF70-C59B4046E5FD}" destId="{B23CAEF5-7A55-4748-B6A1-A972834EFEBC}" srcOrd="1" destOrd="0" presId="urn:microsoft.com/office/officeart/2005/8/layout/vProcess5"/>
    <dgm:cxn modelId="{55E90E76-AF9A-40EC-8AF6-E90E4C1564E0}" type="presParOf" srcId="{EF35BF55-F6B6-4C00-9836-9FE595E0A512}" destId="{CE1200CA-6DD3-4099-8619-C1F9B82AA30E}" srcOrd="0" destOrd="0" presId="urn:microsoft.com/office/officeart/2005/8/layout/vProcess5"/>
    <dgm:cxn modelId="{0B894F42-814F-48F5-BADB-392615DC5C7D}" type="presParOf" srcId="{EF35BF55-F6B6-4C00-9836-9FE595E0A512}" destId="{B489237F-BE8D-4EB8-AA82-1AC38B0C2823}" srcOrd="1" destOrd="0" presId="urn:microsoft.com/office/officeart/2005/8/layout/vProcess5"/>
    <dgm:cxn modelId="{D364BE0A-FFAA-44D2-AC9D-50A08BB2A927}" type="presParOf" srcId="{EF35BF55-F6B6-4C00-9836-9FE595E0A512}" destId="{CECDAD1C-5024-45A2-BF18-E6231D49D382}" srcOrd="2" destOrd="0" presId="urn:microsoft.com/office/officeart/2005/8/layout/vProcess5"/>
    <dgm:cxn modelId="{2BDC7D7C-667C-4AF1-908B-918452CEDF2B}" type="presParOf" srcId="{EF35BF55-F6B6-4C00-9836-9FE595E0A512}" destId="{054F0794-5EB3-4FB1-AAA3-824BE983F5CA}" srcOrd="3" destOrd="0" presId="urn:microsoft.com/office/officeart/2005/8/layout/vProcess5"/>
    <dgm:cxn modelId="{1494DF85-498A-4D1F-8E63-AC62DF38EF53}" type="presParOf" srcId="{EF35BF55-F6B6-4C00-9836-9FE595E0A512}" destId="{52083F63-0F81-4733-B153-519211C1F4A0}" srcOrd="4" destOrd="0" presId="urn:microsoft.com/office/officeart/2005/8/layout/vProcess5"/>
    <dgm:cxn modelId="{E644C881-43FC-4014-B030-C2E6491C07C7}" type="presParOf" srcId="{EF35BF55-F6B6-4C00-9836-9FE595E0A512}" destId="{2BDFD50D-0AF7-4C67-8A25-FC2D17191783}" srcOrd="5" destOrd="0" presId="urn:microsoft.com/office/officeart/2005/8/layout/vProcess5"/>
    <dgm:cxn modelId="{08B31FDB-373A-42DB-89A3-AA6DA8155F39}" type="presParOf" srcId="{EF35BF55-F6B6-4C00-9836-9FE595E0A512}" destId="{B23CAEF5-7A55-4748-B6A1-A972834EFEBC}" srcOrd="6" destOrd="0" presId="urn:microsoft.com/office/officeart/2005/8/layout/vProcess5"/>
    <dgm:cxn modelId="{E5C58331-E44D-41AE-96B3-7FD3111E625C}" type="presParOf" srcId="{EF35BF55-F6B6-4C00-9836-9FE595E0A512}" destId="{F3E856FF-3F0B-4E96-8B25-DECA7A066E37}" srcOrd="7" destOrd="0" presId="urn:microsoft.com/office/officeart/2005/8/layout/vProcess5"/>
    <dgm:cxn modelId="{4938BEEC-945A-4C94-BCBC-6EECEC1B8368}" type="presParOf" srcId="{EF35BF55-F6B6-4C00-9836-9FE595E0A512}" destId="{C933BF34-1C83-4004-8DFE-891DA57EED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C7FEFD1-6DDC-425D-8793-24562FF0ED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8D299-2462-4AA2-ADCB-A8EE3D38C240}">
      <dgm:prSet phldrT="[Tekst]"/>
      <dgm:spPr/>
      <dgm:t>
        <a:bodyPr/>
        <a:lstStyle/>
        <a:p>
          <a:r>
            <a:rPr lang="pl-PL" dirty="0" smtClean="0"/>
            <a:t>PROBLEMY</a:t>
          </a:r>
          <a:endParaRPr lang="en-US" dirty="0"/>
        </a:p>
      </dgm:t>
    </dgm:pt>
    <dgm:pt modelId="{C60AC72A-4E2B-4245-B095-3B689BABAECE}" type="parTrans" cxnId="{D6362A26-2D75-4B5B-A20B-C604C6F54B28}">
      <dgm:prSet/>
      <dgm:spPr/>
      <dgm:t>
        <a:bodyPr/>
        <a:lstStyle/>
        <a:p>
          <a:endParaRPr lang="en-US"/>
        </a:p>
      </dgm:t>
    </dgm:pt>
    <dgm:pt modelId="{2497D9FE-3CAC-4DE4-848C-891257DC31FA}" type="sibTrans" cxnId="{D6362A26-2D75-4B5B-A20B-C604C6F54B28}">
      <dgm:prSet/>
      <dgm:spPr/>
      <dgm:t>
        <a:bodyPr/>
        <a:lstStyle/>
        <a:p>
          <a:endParaRPr lang="en-US"/>
        </a:p>
      </dgm:t>
    </dgm:pt>
    <dgm:pt modelId="{702C47C9-D47D-4C51-9EF6-2DA8FA83B3ED}">
      <dgm:prSet phldrT="[Tekst]"/>
      <dgm:spPr/>
      <dgm:t>
        <a:bodyPr/>
        <a:lstStyle/>
        <a:p>
          <a:r>
            <a:rPr lang="pl-PL" dirty="0" smtClean="0"/>
            <a:t>DZIECKO :</a:t>
          </a:r>
        </a:p>
        <a:p>
          <a:r>
            <a:rPr lang="pl-PL" dirty="0" smtClean="0"/>
            <a:t>-JAK ZAPEWNIĆ ZDROWIE </a:t>
          </a:r>
        </a:p>
        <a:p>
          <a:r>
            <a:rPr lang="pl-PL" dirty="0" smtClean="0"/>
            <a:t>-JAK ZAPEWNIĆ AKCEPTACJĘ</a:t>
          </a:r>
          <a:endParaRPr lang="en-US" dirty="0"/>
        </a:p>
      </dgm:t>
    </dgm:pt>
    <dgm:pt modelId="{436812EF-EE6C-4C1A-8482-B85617CC8403}" type="parTrans" cxnId="{373C38BC-55E6-4DC4-A5B6-97B01A77A7CB}">
      <dgm:prSet/>
      <dgm:spPr/>
      <dgm:t>
        <a:bodyPr/>
        <a:lstStyle/>
        <a:p>
          <a:endParaRPr lang="en-US"/>
        </a:p>
      </dgm:t>
    </dgm:pt>
    <dgm:pt modelId="{0D3E0CEA-5BF5-4468-8587-FA62FFDBBD64}" type="sibTrans" cxnId="{373C38BC-55E6-4DC4-A5B6-97B01A77A7CB}">
      <dgm:prSet/>
      <dgm:spPr/>
      <dgm:t>
        <a:bodyPr/>
        <a:lstStyle/>
        <a:p>
          <a:endParaRPr lang="en-US"/>
        </a:p>
      </dgm:t>
    </dgm:pt>
    <dgm:pt modelId="{FCA75A62-EFEC-46FB-B717-2BE3D7EFC530}">
      <dgm:prSet phldrT="[Tekst]"/>
      <dgm:spPr/>
      <dgm:t>
        <a:bodyPr/>
        <a:lstStyle/>
        <a:p>
          <a:r>
            <a:rPr lang="pl-PL" dirty="0" smtClean="0"/>
            <a:t>NAUCZYCIEL :</a:t>
          </a:r>
        </a:p>
        <a:p>
          <a:r>
            <a:rPr lang="pl-PL" dirty="0" smtClean="0"/>
            <a:t>-JAK PODOŁAĆ BIUROKRACJI</a:t>
          </a:r>
        </a:p>
        <a:p>
          <a:r>
            <a:rPr lang="pl-PL" dirty="0" smtClean="0"/>
            <a:t>-JAK OCHRONIĆ NAUCZYCIELA PRZED OCENĄ ZA WYNIKI W NAUCE DZIECKA Z ZD</a:t>
          </a:r>
          <a:endParaRPr lang="en-US" dirty="0"/>
        </a:p>
      </dgm:t>
    </dgm:pt>
    <dgm:pt modelId="{31D079D9-2F38-4625-A3DB-D6E4D41AD207}" type="parTrans" cxnId="{81043DCA-A574-43DE-BD75-61B4CEBFA038}">
      <dgm:prSet/>
      <dgm:spPr/>
      <dgm:t>
        <a:bodyPr/>
        <a:lstStyle/>
        <a:p>
          <a:endParaRPr lang="en-US"/>
        </a:p>
      </dgm:t>
    </dgm:pt>
    <dgm:pt modelId="{0DD58394-C568-4B10-AFD7-145B3D978C0E}" type="sibTrans" cxnId="{81043DCA-A574-43DE-BD75-61B4CEBFA038}">
      <dgm:prSet/>
      <dgm:spPr/>
      <dgm:t>
        <a:bodyPr/>
        <a:lstStyle/>
        <a:p>
          <a:endParaRPr lang="en-US"/>
        </a:p>
      </dgm:t>
    </dgm:pt>
    <dgm:pt modelId="{931224CF-5A3C-45E5-9BBC-73CC280D13A3}">
      <dgm:prSet phldrT="[Tekst]"/>
      <dgm:spPr/>
      <dgm:t>
        <a:bodyPr/>
        <a:lstStyle/>
        <a:p>
          <a:r>
            <a:rPr lang="pl-PL" dirty="0" smtClean="0"/>
            <a:t>SZKOŁA:</a:t>
          </a:r>
        </a:p>
        <a:p>
          <a:r>
            <a:rPr lang="pl-PL" dirty="0" smtClean="0"/>
            <a:t>-JAK ZAPEWNIĆ STAŁE ZABEZPIECZENIE FINANSOWE</a:t>
          </a:r>
        </a:p>
        <a:p>
          <a:r>
            <a:rPr lang="pl-PL" dirty="0" smtClean="0"/>
            <a:t>-JAK MOTYWOWAĆ SZKOŁE DO PROGRAMU</a:t>
          </a:r>
          <a:endParaRPr lang="en-US" dirty="0"/>
        </a:p>
      </dgm:t>
    </dgm:pt>
    <dgm:pt modelId="{E8C6FB18-007B-492B-B905-0679D039CBA6}" type="parTrans" cxnId="{9F8ED41F-1A75-44E6-87F9-3FDFAAE1B250}">
      <dgm:prSet/>
      <dgm:spPr/>
      <dgm:t>
        <a:bodyPr/>
        <a:lstStyle/>
        <a:p>
          <a:endParaRPr lang="en-US"/>
        </a:p>
      </dgm:t>
    </dgm:pt>
    <dgm:pt modelId="{D7E2762F-9EA5-42DD-9279-C10FB265434A}" type="sibTrans" cxnId="{9F8ED41F-1A75-44E6-87F9-3FDFAAE1B250}">
      <dgm:prSet/>
      <dgm:spPr/>
      <dgm:t>
        <a:bodyPr/>
        <a:lstStyle/>
        <a:p>
          <a:endParaRPr lang="en-US"/>
        </a:p>
      </dgm:t>
    </dgm:pt>
    <dgm:pt modelId="{5AEFF796-FC6C-4CC5-AF76-7D4B296506C0}">
      <dgm:prSet phldrT="[Tekst]"/>
      <dgm:spPr/>
      <dgm:t>
        <a:bodyPr/>
        <a:lstStyle/>
        <a:p>
          <a:r>
            <a:rPr lang="pl-PL" dirty="0" smtClean="0"/>
            <a:t>RODZICE:</a:t>
          </a:r>
        </a:p>
        <a:p>
          <a:r>
            <a:rPr lang="pl-PL" dirty="0" smtClean="0"/>
            <a:t>-JAK PRZEKONAĆ RODZICÓW DO WSPÓŁFINANSOWANIA/WSPÓŁODPOWIEDZIALNOŚCI </a:t>
          </a:r>
        </a:p>
        <a:p>
          <a:r>
            <a:rPr lang="pl-PL" dirty="0" smtClean="0"/>
            <a:t>-JAK PRZEKONAĆ ŻE DZIECKO MOŻE…</a:t>
          </a:r>
        </a:p>
        <a:p>
          <a:endParaRPr lang="en-US" dirty="0"/>
        </a:p>
      </dgm:t>
    </dgm:pt>
    <dgm:pt modelId="{C1B9BDDF-B8C0-4A1E-AC29-FF3BB97957A3}" type="parTrans" cxnId="{7D55E9D1-CDB2-4EF4-BF54-97B13F48DA19}">
      <dgm:prSet/>
      <dgm:spPr/>
      <dgm:t>
        <a:bodyPr/>
        <a:lstStyle/>
        <a:p>
          <a:endParaRPr lang="en-US"/>
        </a:p>
      </dgm:t>
    </dgm:pt>
    <dgm:pt modelId="{562F8F48-856B-4052-8367-250D718F70EB}" type="sibTrans" cxnId="{7D55E9D1-CDB2-4EF4-BF54-97B13F48DA19}">
      <dgm:prSet/>
      <dgm:spPr/>
      <dgm:t>
        <a:bodyPr/>
        <a:lstStyle/>
        <a:p>
          <a:endParaRPr lang="en-US"/>
        </a:p>
      </dgm:t>
    </dgm:pt>
    <dgm:pt modelId="{D84771D8-2A77-46BF-BBB9-527FEDD4FE96}" type="pres">
      <dgm:prSet presAssocID="{AC7FEFD1-6DDC-425D-8793-24562FF0ED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17CCD3-3598-4C66-80A9-481452AEA4A0}" type="pres">
      <dgm:prSet presAssocID="{AC7FEFD1-6DDC-425D-8793-24562FF0ED1D}" presName="matrix" presStyleCnt="0"/>
      <dgm:spPr/>
    </dgm:pt>
    <dgm:pt modelId="{51FA8154-A9AD-46DE-91F8-1D74F1A8C773}" type="pres">
      <dgm:prSet presAssocID="{AC7FEFD1-6DDC-425D-8793-24562FF0ED1D}" presName="tile1" presStyleLbl="node1" presStyleIdx="0" presStyleCnt="4"/>
      <dgm:spPr/>
      <dgm:t>
        <a:bodyPr/>
        <a:lstStyle/>
        <a:p>
          <a:endParaRPr lang="en-US"/>
        </a:p>
      </dgm:t>
    </dgm:pt>
    <dgm:pt modelId="{4CD6372F-7509-42E8-B3B9-B99D368F3713}" type="pres">
      <dgm:prSet presAssocID="{AC7FEFD1-6DDC-425D-8793-24562FF0ED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7AA33-19CB-4629-8C28-E3BE890C075D}" type="pres">
      <dgm:prSet presAssocID="{AC7FEFD1-6DDC-425D-8793-24562FF0ED1D}" presName="tile2" presStyleLbl="node1" presStyleIdx="1" presStyleCnt="4"/>
      <dgm:spPr/>
      <dgm:t>
        <a:bodyPr/>
        <a:lstStyle/>
        <a:p>
          <a:endParaRPr lang="en-US"/>
        </a:p>
      </dgm:t>
    </dgm:pt>
    <dgm:pt modelId="{01E88CF4-CFC2-4268-B08E-FEF01A7EB365}" type="pres">
      <dgm:prSet presAssocID="{AC7FEFD1-6DDC-425D-8793-24562FF0ED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65534-C5CF-4405-A396-6F5B788A2A44}" type="pres">
      <dgm:prSet presAssocID="{AC7FEFD1-6DDC-425D-8793-24562FF0ED1D}" presName="tile3" presStyleLbl="node1" presStyleIdx="2" presStyleCnt="4"/>
      <dgm:spPr/>
      <dgm:t>
        <a:bodyPr/>
        <a:lstStyle/>
        <a:p>
          <a:endParaRPr lang="en-US"/>
        </a:p>
      </dgm:t>
    </dgm:pt>
    <dgm:pt modelId="{3EBF4FAC-FAF5-42A8-A20F-3A8BED94B1E4}" type="pres">
      <dgm:prSet presAssocID="{AC7FEFD1-6DDC-425D-8793-24562FF0ED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95FB5-033C-4753-88CB-5B1FC499B4A4}" type="pres">
      <dgm:prSet presAssocID="{AC7FEFD1-6DDC-425D-8793-24562FF0ED1D}" presName="tile4" presStyleLbl="node1" presStyleIdx="3" presStyleCnt="4"/>
      <dgm:spPr/>
      <dgm:t>
        <a:bodyPr/>
        <a:lstStyle/>
        <a:p>
          <a:endParaRPr lang="en-US"/>
        </a:p>
      </dgm:t>
    </dgm:pt>
    <dgm:pt modelId="{BAA3D179-843F-4823-828A-A780257F3670}" type="pres">
      <dgm:prSet presAssocID="{AC7FEFD1-6DDC-425D-8793-24562FF0ED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E7CAC-D564-4FE9-A3C1-7C5E95D94FEE}" type="pres">
      <dgm:prSet presAssocID="{AC7FEFD1-6DDC-425D-8793-24562FF0ED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5E9D1-CDB2-4EF4-BF54-97B13F48DA19}" srcId="{A808D299-2462-4AA2-ADCB-A8EE3D38C240}" destId="{5AEFF796-FC6C-4CC5-AF76-7D4B296506C0}" srcOrd="3" destOrd="0" parTransId="{C1B9BDDF-B8C0-4A1E-AC29-FF3BB97957A3}" sibTransId="{562F8F48-856B-4052-8367-250D718F70EB}"/>
    <dgm:cxn modelId="{373C38BC-55E6-4DC4-A5B6-97B01A77A7CB}" srcId="{A808D299-2462-4AA2-ADCB-A8EE3D38C240}" destId="{702C47C9-D47D-4C51-9EF6-2DA8FA83B3ED}" srcOrd="0" destOrd="0" parTransId="{436812EF-EE6C-4C1A-8482-B85617CC8403}" sibTransId="{0D3E0CEA-5BF5-4468-8587-FA62FFDBBD64}"/>
    <dgm:cxn modelId="{27ABD59E-0F26-4A8D-B26D-4851E310215F}" type="presOf" srcId="{702C47C9-D47D-4C51-9EF6-2DA8FA83B3ED}" destId="{4CD6372F-7509-42E8-B3B9-B99D368F3713}" srcOrd="1" destOrd="0" presId="urn:microsoft.com/office/officeart/2005/8/layout/matrix1"/>
    <dgm:cxn modelId="{AF313ED4-9001-4F6E-8DEA-E20F54662C65}" type="presOf" srcId="{FCA75A62-EFEC-46FB-B717-2BE3D7EFC530}" destId="{79D7AA33-19CB-4629-8C28-E3BE890C075D}" srcOrd="0" destOrd="0" presId="urn:microsoft.com/office/officeart/2005/8/layout/matrix1"/>
    <dgm:cxn modelId="{AE3437CB-B542-4BC6-BA51-DD9795393D9E}" type="presOf" srcId="{931224CF-5A3C-45E5-9BBC-73CC280D13A3}" destId="{23D65534-C5CF-4405-A396-6F5B788A2A44}" srcOrd="0" destOrd="0" presId="urn:microsoft.com/office/officeart/2005/8/layout/matrix1"/>
    <dgm:cxn modelId="{47B7A408-13D0-4D70-9532-54D653C4D788}" type="presOf" srcId="{FCA75A62-EFEC-46FB-B717-2BE3D7EFC530}" destId="{01E88CF4-CFC2-4268-B08E-FEF01A7EB365}" srcOrd="1" destOrd="0" presId="urn:microsoft.com/office/officeart/2005/8/layout/matrix1"/>
    <dgm:cxn modelId="{E4B64FAA-1A38-4251-9CC1-00EFA6EB376F}" type="presOf" srcId="{5AEFF796-FC6C-4CC5-AF76-7D4B296506C0}" destId="{D0C95FB5-033C-4753-88CB-5B1FC499B4A4}" srcOrd="0" destOrd="0" presId="urn:microsoft.com/office/officeart/2005/8/layout/matrix1"/>
    <dgm:cxn modelId="{3FA3A19F-495F-4FFE-8286-5F945F5DE2A1}" type="presOf" srcId="{A808D299-2462-4AA2-ADCB-A8EE3D38C240}" destId="{E44E7CAC-D564-4FE9-A3C1-7C5E95D94FEE}" srcOrd="0" destOrd="0" presId="urn:microsoft.com/office/officeart/2005/8/layout/matrix1"/>
    <dgm:cxn modelId="{4090D345-2ECF-4C1D-960B-EAB7391F206A}" type="presOf" srcId="{702C47C9-D47D-4C51-9EF6-2DA8FA83B3ED}" destId="{51FA8154-A9AD-46DE-91F8-1D74F1A8C773}" srcOrd="0" destOrd="0" presId="urn:microsoft.com/office/officeart/2005/8/layout/matrix1"/>
    <dgm:cxn modelId="{1990D65A-D971-487A-B4F4-6783E142D2C9}" type="presOf" srcId="{AC7FEFD1-6DDC-425D-8793-24562FF0ED1D}" destId="{D84771D8-2A77-46BF-BBB9-527FEDD4FE96}" srcOrd="0" destOrd="0" presId="urn:microsoft.com/office/officeart/2005/8/layout/matrix1"/>
    <dgm:cxn modelId="{D6362A26-2D75-4B5B-A20B-C604C6F54B28}" srcId="{AC7FEFD1-6DDC-425D-8793-24562FF0ED1D}" destId="{A808D299-2462-4AA2-ADCB-A8EE3D38C240}" srcOrd="0" destOrd="0" parTransId="{C60AC72A-4E2B-4245-B095-3B689BABAECE}" sibTransId="{2497D9FE-3CAC-4DE4-848C-891257DC31FA}"/>
    <dgm:cxn modelId="{3C5AF0A5-2B0E-4592-A694-FB8E6A8584DC}" type="presOf" srcId="{5AEFF796-FC6C-4CC5-AF76-7D4B296506C0}" destId="{BAA3D179-843F-4823-828A-A780257F3670}" srcOrd="1" destOrd="0" presId="urn:microsoft.com/office/officeart/2005/8/layout/matrix1"/>
    <dgm:cxn modelId="{9F8ED41F-1A75-44E6-87F9-3FDFAAE1B250}" srcId="{A808D299-2462-4AA2-ADCB-A8EE3D38C240}" destId="{931224CF-5A3C-45E5-9BBC-73CC280D13A3}" srcOrd="2" destOrd="0" parTransId="{E8C6FB18-007B-492B-B905-0679D039CBA6}" sibTransId="{D7E2762F-9EA5-42DD-9279-C10FB265434A}"/>
    <dgm:cxn modelId="{1117F34D-3F2B-41DE-906C-B2199B2E651F}" type="presOf" srcId="{931224CF-5A3C-45E5-9BBC-73CC280D13A3}" destId="{3EBF4FAC-FAF5-42A8-A20F-3A8BED94B1E4}" srcOrd="1" destOrd="0" presId="urn:microsoft.com/office/officeart/2005/8/layout/matrix1"/>
    <dgm:cxn modelId="{81043DCA-A574-43DE-BD75-61B4CEBFA038}" srcId="{A808D299-2462-4AA2-ADCB-A8EE3D38C240}" destId="{FCA75A62-EFEC-46FB-B717-2BE3D7EFC530}" srcOrd="1" destOrd="0" parTransId="{31D079D9-2F38-4625-A3DB-D6E4D41AD207}" sibTransId="{0DD58394-C568-4B10-AFD7-145B3D978C0E}"/>
    <dgm:cxn modelId="{84DCC3E9-815B-4514-AC1E-108194240DF8}" type="presParOf" srcId="{D84771D8-2A77-46BF-BBB9-527FEDD4FE96}" destId="{0D17CCD3-3598-4C66-80A9-481452AEA4A0}" srcOrd="0" destOrd="0" presId="urn:microsoft.com/office/officeart/2005/8/layout/matrix1"/>
    <dgm:cxn modelId="{CDB16095-CF27-457A-B699-859DDCB599CB}" type="presParOf" srcId="{0D17CCD3-3598-4C66-80A9-481452AEA4A0}" destId="{51FA8154-A9AD-46DE-91F8-1D74F1A8C773}" srcOrd="0" destOrd="0" presId="urn:microsoft.com/office/officeart/2005/8/layout/matrix1"/>
    <dgm:cxn modelId="{B1B831DB-35D2-4CEB-8927-BC2F75DCF493}" type="presParOf" srcId="{0D17CCD3-3598-4C66-80A9-481452AEA4A0}" destId="{4CD6372F-7509-42E8-B3B9-B99D368F3713}" srcOrd="1" destOrd="0" presId="urn:microsoft.com/office/officeart/2005/8/layout/matrix1"/>
    <dgm:cxn modelId="{B89F50CF-3179-4F09-B8F7-943428A6DCE1}" type="presParOf" srcId="{0D17CCD3-3598-4C66-80A9-481452AEA4A0}" destId="{79D7AA33-19CB-4629-8C28-E3BE890C075D}" srcOrd="2" destOrd="0" presId="urn:microsoft.com/office/officeart/2005/8/layout/matrix1"/>
    <dgm:cxn modelId="{DC148CD3-7213-4DF5-85EC-A86ED6FE960B}" type="presParOf" srcId="{0D17CCD3-3598-4C66-80A9-481452AEA4A0}" destId="{01E88CF4-CFC2-4268-B08E-FEF01A7EB365}" srcOrd="3" destOrd="0" presId="urn:microsoft.com/office/officeart/2005/8/layout/matrix1"/>
    <dgm:cxn modelId="{EC81EA07-8BFF-4CA1-B4A4-21AA29E3BEDD}" type="presParOf" srcId="{0D17CCD3-3598-4C66-80A9-481452AEA4A0}" destId="{23D65534-C5CF-4405-A396-6F5B788A2A44}" srcOrd="4" destOrd="0" presId="urn:microsoft.com/office/officeart/2005/8/layout/matrix1"/>
    <dgm:cxn modelId="{D32E5EDE-4EF0-4B82-89BE-063339AB32A5}" type="presParOf" srcId="{0D17CCD3-3598-4C66-80A9-481452AEA4A0}" destId="{3EBF4FAC-FAF5-42A8-A20F-3A8BED94B1E4}" srcOrd="5" destOrd="0" presId="urn:microsoft.com/office/officeart/2005/8/layout/matrix1"/>
    <dgm:cxn modelId="{2C9B1331-E1F5-4A00-A66C-0767FA7589DB}" type="presParOf" srcId="{0D17CCD3-3598-4C66-80A9-481452AEA4A0}" destId="{D0C95FB5-033C-4753-88CB-5B1FC499B4A4}" srcOrd="6" destOrd="0" presId="urn:microsoft.com/office/officeart/2005/8/layout/matrix1"/>
    <dgm:cxn modelId="{1FD48768-678E-4ABB-BC28-D074631C1D53}" type="presParOf" srcId="{0D17CCD3-3598-4C66-80A9-481452AEA4A0}" destId="{BAA3D179-843F-4823-828A-A780257F3670}" srcOrd="7" destOrd="0" presId="urn:microsoft.com/office/officeart/2005/8/layout/matrix1"/>
    <dgm:cxn modelId="{9680C8C5-296A-40D8-9A4B-FD59DF135953}" type="presParOf" srcId="{D84771D8-2A77-46BF-BBB9-527FEDD4FE96}" destId="{E44E7CAC-D564-4FE9-A3C1-7C5E95D94F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F88AE8B-517A-4BD4-9614-A9E017BB0D8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8DE8D-861E-43A8-ACDB-9C53A3CC8796}">
      <dgm:prSet phldrT="[Tekst]"/>
      <dgm:spPr/>
      <dgm:t>
        <a:bodyPr/>
        <a:lstStyle/>
        <a:p>
          <a:r>
            <a:rPr lang="pl-PL" dirty="0" smtClean="0"/>
            <a:t>ZD</a:t>
          </a:r>
          <a:endParaRPr lang="en-US" dirty="0"/>
        </a:p>
      </dgm:t>
    </dgm:pt>
    <dgm:pt modelId="{E7AE3263-1DEE-477C-9990-97B761739655}" type="parTrans" cxnId="{31A2D8B4-43DC-41FF-AAB9-0DC15A4A5A18}">
      <dgm:prSet/>
      <dgm:spPr/>
      <dgm:t>
        <a:bodyPr/>
        <a:lstStyle/>
        <a:p>
          <a:endParaRPr lang="en-US"/>
        </a:p>
      </dgm:t>
    </dgm:pt>
    <dgm:pt modelId="{30365EBA-1793-4C94-99CC-988470B6787B}" type="sibTrans" cxnId="{31A2D8B4-43DC-41FF-AAB9-0DC15A4A5A18}">
      <dgm:prSet/>
      <dgm:spPr/>
      <dgm:t>
        <a:bodyPr/>
        <a:lstStyle/>
        <a:p>
          <a:endParaRPr lang="en-US"/>
        </a:p>
      </dgm:t>
    </dgm:pt>
    <dgm:pt modelId="{7FD02BB2-FC35-44F8-9C5B-51858A391668}">
      <dgm:prSet phldrT="[Tekst]"/>
      <dgm:spPr/>
      <dgm:t>
        <a:bodyPr/>
        <a:lstStyle/>
        <a:p>
          <a:r>
            <a:rPr lang="pl-PL" dirty="0" smtClean="0"/>
            <a:t>Nie jest dzisiaj skazane na śmierć</a:t>
          </a:r>
          <a:endParaRPr lang="en-US" dirty="0"/>
        </a:p>
      </dgm:t>
    </dgm:pt>
    <dgm:pt modelId="{52F3FC64-A2E7-4331-99A3-7ABBC9FFAEE6}" type="parTrans" cxnId="{F8CAF469-58A2-4759-B0BA-AD2C8F2B55C9}">
      <dgm:prSet/>
      <dgm:spPr/>
      <dgm:t>
        <a:bodyPr/>
        <a:lstStyle/>
        <a:p>
          <a:endParaRPr lang="en-US"/>
        </a:p>
      </dgm:t>
    </dgm:pt>
    <dgm:pt modelId="{BE55183A-166C-4969-A501-908135EDF44C}" type="sibTrans" cxnId="{F8CAF469-58A2-4759-B0BA-AD2C8F2B55C9}">
      <dgm:prSet/>
      <dgm:spPr/>
      <dgm:t>
        <a:bodyPr/>
        <a:lstStyle/>
        <a:p>
          <a:endParaRPr lang="en-US"/>
        </a:p>
      </dgm:t>
    </dgm:pt>
    <dgm:pt modelId="{BC06D935-4D15-4C6C-8FA4-43081A9C6982}">
      <dgm:prSet phldrT="[Tekst]"/>
      <dgm:spPr/>
      <dgm:t>
        <a:bodyPr/>
        <a:lstStyle/>
        <a:p>
          <a:r>
            <a:rPr lang="pl-PL" dirty="0" smtClean="0"/>
            <a:t>Medycyna poprawia funkcjonowanie</a:t>
          </a:r>
          <a:endParaRPr lang="en-US" dirty="0"/>
        </a:p>
      </dgm:t>
    </dgm:pt>
    <dgm:pt modelId="{52CC5CD7-970D-4E2A-8B95-75B1D5AD7E71}" type="parTrans" cxnId="{90835B5D-682F-45AB-9FE9-1099D857B659}">
      <dgm:prSet/>
      <dgm:spPr/>
      <dgm:t>
        <a:bodyPr/>
        <a:lstStyle/>
        <a:p>
          <a:endParaRPr lang="en-US"/>
        </a:p>
      </dgm:t>
    </dgm:pt>
    <dgm:pt modelId="{0BDDF0A2-92D5-478F-BDCE-1A2A31106F7F}" type="sibTrans" cxnId="{90835B5D-682F-45AB-9FE9-1099D857B659}">
      <dgm:prSet/>
      <dgm:spPr/>
      <dgm:t>
        <a:bodyPr/>
        <a:lstStyle/>
        <a:p>
          <a:endParaRPr lang="en-US"/>
        </a:p>
      </dgm:t>
    </dgm:pt>
    <dgm:pt modelId="{B02D28D3-92F5-4DFD-961D-D789C20E4306}">
      <dgm:prSet phldrT="[Tekst]"/>
      <dgm:spPr/>
      <dgm:t>
        <a:bodyPr/>
        <a:lstStyle/>
        <a:p>
          <a:r>
            <a:rPr lang="pl-PL" dirty="0" smtClean="0"/>
            <a:t>ZD</a:t>
          </a:r>
          <a:endParaRPr lang="en-US" dirty="0"/>
        </a:p>
      </dgm:t>
    </dgm:pt>
    <dgm:pt modelId="{95E8B90B-920E-4C43-B4DB-F9FAE4AFABE8}" type="parTrans" cxnId="{D16CC3E4-FAA5-4CF2-A868-A92FF1379E0C}">
      <dgm:prSet/>
      <dgm:spPr/>
      <dgm:t>
        <a:bodyPr/>
        <a:lstStyle/>
        <a:p>
          <a:endParaRPr lang="en-US"/>
        </a:p>
      </dgm:t>
    </dgm:pt>
    <dgm:pt modelId="{09F66949-4522-406B-9F16-936F87C985D5}" type="sibTrans" cxnId="{D16CC3E4-FAA5-4CF2-A868-A92FF1379E0C}">
      <dgm:prSet/>
      <dgm:spPr/>
      <dgm:t>
        <a:bodyPr/>
        <a:lstStyle/>
        <a:p>
          <a:endParaRPr lang="en-US"/>
        </a:p>
      </dgm:t>
    </dgm:pt>
    <dgm:pt modelId="{5CDD2F7B-D885-4868-9C25-59C0F7343DA1}">
      <dgm:prSet phldrT="[Tekst]"/>
      <dgm:spPr/>
      <dgm:t>
        <a:bodyPr/>
        <a:lstStyle/>
        <a:p>
          <a:r>
            <a:rPr lang="pl-PL" dirty="0" smtClean="0"/>
            <a:t>Wczesna Interwencja zwiększa potencjały rozwojowe dziecka</a:t>
          </a:r>
          <a:endParaRPr lang="en-US" dirty="0"/>
        </a:p>
      </dgm:t>
    </dgm:pt>
    <dgm:pt modelId="{141C1DCC-933D-4197-8905-F27254A18B89}" type="parTrans" cxnId="{11A42E12-2F57-45B0-BD66-9B2586C2502B}">
      <dgm:prSet/>
      <dgm:spPr/>
      <dgm:t>
        <a:bodyPr/>
        <a:lstStyle/>
        <a:p>
          <a:endParaRPr lang="en-US"/>
        </a:p>
      </dgm:t>
    </dgm:pt>
    <dgm:pt modelId="{4BFF9DE2-550A-4357-BBC0-974A23BC0F33}" type="sibTrans" cxnId="{11A42E12-2F57-45B0-BD66-9B2586C2502B}">
      <dgm:prSet/>
      <dgm:spPr/>
      <dgm:t>
        <a:bodyPr/>
        <a:lstStyle/>
        <a:p>
          <a:endParaRPr lang="en-US"/>
        </a:p>
      </dgm:t>
    </dgm:pt>
    <dgm:pt modelId="{546B56A8-81DB-4D89-98CA-F9121A19AABF}">
      <dgm:prSet phldrT="[Tekst]"/>
      <dgm:spPr/>
      <dgm:t>
        <a:bodyPr/>
        <a:lstStyle/>
        <a:p>
          <a:r>
            <a:rPr lang="pl-PL" dirty="0" smtClean="0"/>
            <a:t>Wczesne wspomaganie przystosowuje go do włączenia</a:t>
          </a:r>
          <a:endParaRPr lang="en-US" dirty="0"/>
        </a:p>
      </dgm:t>
    </dgm:pt>
    <dgm:pt modelId="{0006FE3B-3BF7-4183-BEFF-66A3B9FD7F5C}" type="parTrans" cxnId="{EAAFB8D9-A99D-4001-A36D-DBC62AA07CC3}">
      <dgm:prSet/>
      <dgm:spPr/>
      <dgm:t>
        <a:bodyPr/>
        <a:lstStyle/>
        <a:p>
          <a:endParaRPr lang="en-US"/>
        </a:p>
      </dgm:t>
    </dgm:pt>
    <dgm:pt modelId="{CC39B4C4-D3DB-4238-8B0B-B9C9043F33ED}" type="sibTrans" cxnId="{EAAFB8D9-A99D-4001-A36D-DBC62AA07CC3}">
      <dgm:prSet/>
      <dgm:spPr/>
      <dgm:t>
        <a:bodyPr/>
        <a:lstStyle/>
        <a:p>
          <a:endParaRPr lang="en-US"/>
        </a:p>
      </dgm:t>
    </dgm:pt>
    <dgm:pt modelId="{C83E7139-4B11-4FE9-BDF3-93A85B10B03C}">
      <dgm:prSet phldrT="[Tekst]"/>
      <dgm:spPr/>
      <dgm:t>
        <a:bodyPr/>
        <a:lstStyle/>
        <a:p>
          <a:r>
            <a:rPr lang="pl-PL" dirty="0" smtClean="0"/>
            <a:t>ZD</a:t>
          </a:r>
          <a:endParaRPr lang="en-US" dirty="0"/>
        </a:p>
      </dgm:t>
    </dgm:pt>
    <dgm:pt modelId="{2CC2308B-75F5-4DE3-B55E-B0B4D395C0F2}" type="parTrans" cxnId="{F85872A0-E11F-4846-A403-BFE8114F2557}">
      <dgm:prSet/>
      <dgm:spPr/>
      <dgm:t>
        <a:bodyPr/>
        <a:lstStyle/>
        <a:p>
          <a:endParaRPr lang="en-US"/>
        </a:p>
      </dgm:t>
    </dgm:pt>
    <dgm:pt modelId="{60C5943A-A527-4F8A-ABA6-D58A77583C2F}" type="sibTrans" cxnId="{F85872A0-E11F-4846-A403-BFE8114F2557}">
      <dgm:prSet/>
      <dgm:spPr/>
      <dgm:t>
        <a:bodyPr/>
        <a:lstStyle/>
        <a:p>
          <a:endParaRPr lang="en-US"/>
        </a:p>
      </dgm:t>
    </dgm:pt>
    <dgm:pt modelId="{F0DB07E2-C878-4699-A2BD-4D82ACB2D565}">
      <dgm:prSet phldrT="[Tekst]"/>
      <dgm:spPr/>
      <dgm:t>
        <a:bodyPr/>
        <a:lstStyle/>
        <a:p>
          <a:r>
            <a:rPr lang="pl-PL" dirty="0" smtClean="0"/>
            <a:t>Dziecko z ZD to dziecko zdolne, które osiąga wiele w innym czasie</a:t>
          </a:r>
          <a:endParaRPr lang="en-US" dirty="0"/>
        </a:p>
      </dgm:t>
    </dgm:pt>
    <dgm:pt modelId="{AEAA50DC-C1DB-4B95-8ECE-C653FF50A2C7}" type="parTrans" cxnId="{E8C2C262-426B-4A7C-8C87-6A2A0480C055}">
      <dgm:prSet/>
      <dgm:spPr/>
      <dgm:t>
        <a:bodyPr/>
        <a:lstStyle/>
        <a:p>
          <a:endParaRPr lang="en-US"/>
        </a:p>
      </dgm:t>
    </dgm:pt>
    <dgm:pt modelId="{3F275947-3968-4193-97AB-E56725E80932}" type="sibTrans" cxnId="{E8C2C262-426B-4A7C-8C87-6A2A0480C055}">
      <dgm:prSet/>
      <dgm:spPr/>
      <dgm:t>
        <a:bodyPr/>
        <a:lstStyle/>
        <a:p>
          <a:endParaRPr lang="en-US"/>
        </a:p>
      </dgm:t>
    </dgm:pt>
    <dgm:pt modelId="{660656F6-70B2-4F03-A11E-0486FF7A65CA}">
      <dgm:prSet phldrT="[Tekst]"/>
      <dgm:spPr/>
      <dgm:t>
        <a:bodyPr/>
        <a:lstStyle/>
        <a:p>
          <a:r>
            <a:rPr lang="pl-PL" dirty="0" smtClean="0"/>
            <a:t>Dziecko z ZD potrzebuje wzorców </a:t>
          </a:r>
          <a:endParaRPr lang="en-US" dirty="0"/>
        </a:p>
      </dgm:t>
    </dgm:pt>
    <dgm:pt modelId="{DD210924-2182-4473-A036-2AB2A81E48B8}" type="parTrans" cxnId="{AD3575BD-F19C-435B-B2C6-16BE08264ACA}">
      <dgm:prSet/>
      <dgm:spPr/>
      <dgm:t>
        <a:bodyPr/>
        <a:lstStyle/>
        <a:p>
          <a:endParaRPr lang="en-US"/>
        </a:p>
      </dgm:t>
    </dgm:pt>
    <dgm:pt modelId="{F2E82515-77EE-486F-BEAD-F4186BAB37E0}" type="sibTrans" cxnId="{AD3575BD-F19C-435B-B2C6-16BE08264ACA}">
      <dgm:prSet/>
      <dgm:spPr/>
      <dgm:t>
        <a:bodyPr/>
        <a:lstStyle/>
        <a:p>
          <a:endParaRPr lang="en-US"/>
        </a:p>
      </dgm:t>
    </dgm:pt>
    <dgm:pt modelId="{2B47BAC7-93D7-4E15-8E38-778095272600}" type="pres">
      <dgm:prSet presAssocID="{6F88AE8B-517A-4BD4-9614-A9E017BB0D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AAA78A-CAE1-4C40-959E-B4DF183D0EE1}" type="pres">
      <dgm:prSet presAssocID="{3728DE8D-861E-43A8-ACDB-9C53A3CC8796}" presName="composite" presStyleCnt="0"/>
      <dgm:spPr/>
    </dgm:pt>
    <dgm:pt modelId="{6CCAE628-86A1-456A-9C9D-100EA9B91757}" type="pres">
      <dgm:prSet presAssocID="{3728DE8D-861E-43A8-ACDB-9C53A3CC879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6DE8C-BB5E-40C9-8C8C-7D343B22E7A3}" type="pres">
      <dgm:prSet presAssocID="{3728DE8D-861E-43A8-ACDB-9C53A3CC879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1A212-A993-43E4-A361-163F85515521}" type="pres">
      <dgm:prSet presAssocID="{30365EBA-1793-4C94-99CC-988470B6787B}" presName="sp" presStyleCnt="0"/>
      <dgm:spPr/>
    </dgm:pt>
    <dgm:pt modelId="{FE32FCB3-8F4B-4270-A6B6-98E43F389189}" type="pres">
      <dgm:prSet presAssocID="{B02D28D3-92F5-4DFD-961D-D789C20E4306}" presName="composite" presStyleCnt="0"/>
      <dgm:spPr/>
    </dgm:pt>
    <dgm:pt modelId="{BA12F1CB-CF91-4331-A8CE-2903A270CFEF}" type="pres">
      <dgm:prSet presAssocID="{B02D28D3-92F5-4DFD-961D-D789C20E43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21D49-A14D-4BAE-AABC-BEE72EE889FF}" type="pres">
      <dgm:prSet presAssocID="{B02D28D3-92F5-4DFD-961D-D789C20E43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8131B-5E52-4CBF-A9E0-A212E6869E26}" type="pres">
      <dgm:prSet presAssocID="{09F66949-4522-406B-9F16-936F87C985D5}" presName="sp" presStyleCnt="0"/>
      <dgm:spPr/>
    </dgm:pt>
    <dgm:pt modelId="{A5CF2689-8E05-46C9-9947-AB5F984E8448}" type="pres">
      <dgm:prSet presAssocID="{C83E7139-4B11-4FE9-BDF3-93A85B10B03C}" presName="composite" presStyleCnt="0"/>
      <dgm:spPr/>
    </dgm:pt>
    <dgm:pt modelId="{87CA1FF4-6D0F-4A75-BBC5-0266A2048F27}" type="pres">
      <dgm:prSet presAssocID="{C83E7139-4B11-4FE9-BDF3-93A85B10B0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B085D-F2B2-46D4-AC09-CFF717B6D16E}" type="pres">
      <dgm:prSet presAssocID="{C83E7139-4B11-4FE9-BDF3-93A85B10B0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1AAD3B-584B-45EF-B586-9F1896512C87}" type="presOf" srcId="{3728DE8D-861E-43A8-ACDB-9C53A3CC8796}" destId="{6CCAE628-86A1-456A-9C9D-100EA9B91757}" srcOrd="0" destOrd="0" presId="urn:microsoft.com/office/officeart/2005/8/layout/chevron2"/>
    <dgm:cxn modelId="{D16CC3E4-FAA5-4CF2-A868-A92FF1379E0C}" srcId="{6F88AE8B-517A-4BD4-9614-A9E017BB0D8C}" destId="{B02D28D3-92F5-4DFD-961D-D789C20E4306}" srcOrd="1" destOrd="0" parTransId="{95E8B90B-920E-4C43-B4DB-F9FAE4AFABE8}" sibTransId="{09F66949-4522-406B-9F16-936F87C985D5}"/>
    <dgm:cxn modelId="{F85872A0-E11F-4846-A403-BFE8114F2557}" srcId="{6F88AE8B-517A-4BD4-9614-A9E017BB0D8C}" destId="{C83E7139-4B11-4FE9-BDF3-93A85B10B03C}" srcOrd="2" destOrd="0" parTransId="{2CC2308B-75F5-4DE3-B55E-B0B4D395C0F2}" sibTransId="{60C5943A-A527-4F8A-ABA6-D58A77583C2F}"/>
    <dgm:cxn modelId="{90835B5D-682F-45AB-9FE9-1099D857B659}" srcId="{3728DE8D-861E-43A8-ACDB-9C53A3CC8796}" destId="{BC06D935-4D15-4C6C-8FA4-43081A9C6982}" srcOrd="1" destOrd="0" parTransId="{52CC5CD7-970D-4E2A-8B95-75B1D5AD7E71}" sibTransId="{0BDDF0A2-92D5-478F-BDCE-1A2A31106F7F}"/>
    <dgm:cxn modelId="{965E3354-91C5-4155-AC27-D5A65FF9A264}" type="presOf" srcId="{B02D28D3-92F5-4DFD-961D-D789C20E4306}" destId="{BA12F1CB-CF91-4331-A8CE-2903A270CFEF}" srcOrd="0" destOrd="0" presId="urn:microsoft.com/office/officeart/2005/8/layout/chevron2"/>
    <dgm:cxn modelId="{11A42E12-2F57-45B0-BD66-9B2586C2502B}" srcId="{B02D28D3-92F5-4DFD-961D-D789C20E4306}" destId="{5CDD2F7B-D885-4868-9C25-59C0F7343DA1}" srcOrd="0" destOrd="0" parTransId="{141C1DCC-933D-4197-8905-F27254A18B89}" sibTransId="{4BFF9DE2-550A-4357-BBC0-974A23BC0F33}"/>
    <dgm:cxn modelId="{EAAFB8D9-A99D-4001-A36D-DBC62AA07CC3}" srcId="{B02D28D3-92F5-4DFD-961D-D789C20E4306}" destId="{546B56A8-81DB-4D89-98CA-F9121A19AABF}" srcOrd="1" destOrd="0" parTransId="{0006FE3B-3BF7-4183-BEFF-66A3B9FD7F5C}" sibTransId="{CC39B4C4-D3DB-4238-8B0B-B9C9043F33ED}"/>
    <dgm:cxn modelId="{31A2D8B4-43DC-41FF-AAB9-0DC15A4A5A18}" srcId="{6F88AE8B-517A-4BD4-9614-A9E017BB0D8C}" destId="{3728DE8D-861E-43A8-ACDB-9C53A3CC8796}" srcOrd="0" destOrd="0" parTransId="{E7AE3263-1DEE-477C-9990-97B761739655}" sibTransId="{30365EBA-1793-4C94-99CC-988470B6787B}"/>
    <dgm:cxn modelId="{1022FAFD-9DB9-483E-8143-C7E51DD592B6}" type="presOf" srcId="{7FD02BB2-FC35-44F8-9C5B-51858A391668}" destId="{5886DE8C-BB5E-40C9-8C8C-7D343B22E7A3}" srcOrd="0" destOrd="0" presId="urn:microsoft.com/office/officeart/2005/8/layout/chevron2"/>
    <dgm:cxn modelId="{33EFE997-6FA6-4C12-98A1-DD8491E6075C}" type="presOf" srcId="{6F88AE8B-517A-4BD4-9614-A9E017BB0D8C}" destId="{2B47BAC7-93D7-4E15-8E38-778095272600}" srcOrd="0" destOrd="0" presId="urn:microsoft.com/office/officeart/2005/8/layout/chevron2"/>
    <dgm:cxn modelId="{E8C2C262-426B-4A7C-8C87-6A2A0480C055}" srcId="{C83E7139-4B11-4FE9-BDF3-93A85B10B03C}" destId="{F0DB07E2-C878-4699-A2BD-4D82ACB2D565}" srcOrd="0" destOrd="0" parTransId="{AEAA50DC-C1DB-4B95-8ECE-C653FF50A2C7}" sibTransId="{3F275947-3968-4193-97AB-E56725E80932}"/>
    <dgm:cxn modelId="{B57D5D86-FDA0-49E7-A40D-7B9A041ADB91}" type="presOf" srcId="{F0DB07E2-C878-4699-A2BD-4D82ACB2D565}" destId="{982B085D-F2B2-46D4-AC09-CFF717B6D16E}" srcOrd="0" destOrd="0" presId="urn:microsoft.com/office/officeart/2005/8/layout/chevron2"/>
    <dgm:cxn modelId="{F8CAF469-58A2-4759-B0BA-AD2C8F2B55C9}" srcId="{3728DE8D-861E-43A8-ACDB-9C53A3CC8796}" destId="{7FD02BB2-FC35-44F8-9C5B-51858A391668}" srcOrd="0" destOrd="0" parTransId="{52F3FC64-A2E7-4331-99A3-7ABBC9FFAEE6}" sibTransId="{BE55183A-166C-4969-A501-908135EDF44C}"/>
    <dgm:cxn modelId="{CB815D5D-9978-42D5-A650-507CD8AEBB05}" type="presOf" srcId="{546B56A8-81DB-4D89-98CA-F9121A19AABF}" destId="{4C021D49-A14D-4BAE-AABC-BEE72EE889FF}" srcOrd="0" destOrd="1" presId="urn:microsoft.com/office/officeart/2005/8/layout/chevron2"/>
    <dgm:cxn modelId="{99E86A10-F2A1-46D4-9892-3552782AD027}" type="presOf" srcId="{BC06D935-4D15-4C6C-8FA4-43081A9C6982}" destId="{5886DE8C-BB5E-40C9-8C8C-7D343B22E7A3}" srcOrd="0" destOrd="1" presId="urn:microsoft.com/office/officeart/2005/8/layout/chevron2"/>
    <dgm:cxn modelId="{9E122869-D1EC-4C1B-9ACF-F3120331DE34}" type="presOf" srcId="{C83E7139-4B11-4FE9-BDF3-93A85B10B03C}" destId="{87CA1FF4-6D0F-4A75-BBC5-0266A2048F27}" srcOrd="0" destOrd="0" presId="urn:microsoft.com/office/officeart/2005/8/layout/chevron2"/>
    <dgm:cxn modelId="{163999F5-B0B4-497A-9AE1-C12BB8A83C62}" type="presOf" srcId="{660656F6-70B2-4F03-A11E-0486FF7A65CA}" destId="{982B085D-F2B2-46D4-AC09-CFF717B6D16E}" srcOrd="0" destOrd="1" presId="urn:microsoft.com/office/officeart/2005/8/layout/chevron2"/>
    <dgm:cxn modelId="{AD3575BD-F19C-435B-B2C6-16BE08264ACA}" srcId="{C83E7139-4B11-4FE9-BDF3-93A85B10B03C}" destId="{660656F6-70B2-4F03-A11E-0486FF7A65CA}" srcOrd="1" destOrd="0" parTransId="{DD210924-2182-4473-A036-2AB2A81E48B8}" sibTransId="{F2E82515-77EE-486F-BEAD-F4186BAB37E0}"/>
    <dgm:cxn modelId="{C06D3A02-EF47-4AB9-B8F0-C31DCB696EFE}" type="presOf" srcId="{5CDD2F7B-D885-4868-9C25-59C0F7343DA1}" destId="{4C021D49-A14D-4BAE-AABC-BEE72EE889FF}" srcOrd="0" destOrd="0" presId="urn:microsoft.com/office/officeart/2005/8/layout/chevron2"/>
    <dgm:cxn modelId="{46AEEF9C-450B-4E40-9B4C-FEF47713E74D}" type="presParOf" srcId="{2B47BAC7-93D7-4E15-8E38-778095272600}" destId="{3DAAA78A-CAE1-4C40-959E-B4DF183D0EE1}" srcOrd="0" destOrd="0" presId="urn:microsoft.com/office/officeart/2005/8/layout/chevron2"/>
    <dgm:cxn modelId="{333A8222-3691-4DB8-8243-EC446EA45F10}" type="presParOf" srcId="{3DAAA78A-CAE1-4C40-959E-B4DF183D0EE1}" destId="{6CCAE628-86A1-456A-9C9D-100EA9B91757}" srcOrd="0" destOrd="0" presId="urn:microsoft.com/office/officeart/2005/8/layout/chevron2"/>
    <dgm:cxn modelId="{0AC3803C-7C7D-410D-9F4D-10ACB13922CE}" type="presParOf" srcId="{3DAAA78A-CAE1-4C40-959E-B4DF183D0EE1}" destId="{5886DE8C-BB5E-40C9-8C8C-7D343B22E7A3}" srcOrd="1" destOrd="0" presId="urn:microsoft.com/office/officeart/2005/8/layout/chevron2"/>
    <dgm:cxn modelId="{70ED3CD9-DF67-4277-A551-1E623167B03C}" type="presParOf" srcId="{2B47BAC7-93D7-4E15-8E38-778095272600}" destId="{6DF1A212-A993-43E4-A361-163F85515521}" srcOrd="1" destOrd="0" presId="urn:microsoft.com/office/officeart/2005/8/layout/chevron2"/>
    <dgm:cxn modelId="{CD7DFE2E-3531-40BE-B359-4338588C5AF4}" type="presParOf" srcId="{2B47BAC7-93D7-4E15-8E38-778095272600}" destId="{FE32FCB3-8F4B-4270-A6B6-98E43F389189}" srcOrd="2" destOrd="0" presId="urn:microsoft.com/office/officeart/2005/8/layout/chevron2"/>
    <dgm:cxn modelId="{9752570B-2435-4127-803D-AC304EC05A10}" type="presParOf" srcId="{FE32FCB3-8F4B-4270-A6B6-98E43F389189}" destId="{BA12F1CB-CF91-4331-A8CE-2903A270CFEF}" srcOrd="0" destOrd="0" presId="urn:microsoft.com/office/officeart/2005/8/layout/chevron2"/>
    <dgm:cxn modelId="{64A2E233-AD40-46E1-8E74-22AA5553163A}" type="presParOf" srcId="{FE32FCB3-8F4B-4270-A6B6-98E43F389189}" destId="{4C021D49-A14D-4BAE-AABC-BEE72EE889FF}" srcOrd="1" destOrd="0" presId="urn:microsoft.com/office/officeart/2005/8/layout/chevron2"/>
    <dgm:cxn modelId="{98CFEF5B-A8AD-4E49-A2B5-38686CB95E43}" type="presParOf" srcId="{2B47BAC7-93D7-4E15-8E38-778095272600}" destId="{8968131B-5E52-4CBF-A9E0-A212E6869E26}" srcOrd="3" destOrd="0" presId="urn:microsoft.com/office/officeart/2005/8/layout/chevron2"/>
    <dgm:cxn modelId="{AAA749B0-29E4-45F6-8425-F6F5EA4469D4}" type="presParOf" srcId="{2B47BAC7-93D7-4E15-8E38-778095272600}" destId="{A5CF2689-8E05-46C9-9947-AB5F984E8448}" srcOrd="4" destOrd="0" presId="urn:microsoft.com/office/officeart/2005/8/layout/chevron2"/>
    <dgm:cxn modelId="{01FBD02F-94A5-4B5B-B723-9E4815608357}" type="presParOf" srcId="{A5CF2689-8E05-46C9-9947-AB5F984E8448}" destId="{87CA1FF4-6D0F-4A75-BBC5-0266A2048F27}" srcOrd="0" destOrd="0" presId="urn:microsoft.com/office/officeart/2005/8/layout/chevron2"/>
    <dgm:cxn modelId="{5E9475C2-A760-494C-98EB-ED65129E9F76}" type="presParOf" srcId="{A5CF2689-8E05-46C9-9947-AB5F984E8448}" destId="{982B085D-F2B2-46D4-AC09-CFF717B6D1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3DB798A-7953-4242-99CF-2A11529EF2C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D1A3B1-E803-4028-88EA-040F04D643F8}">
      <dgm:prSet phldrT="[Tekst]"/>
      <dgm:spPr/>
      <dgm:t>
        <a:bodyPr/>
        <a:lstStyle/>
        <a:p>
          <a:r>
            <a:rPr lang="pl-PL" dirty="0" smtClean="0"/>
            <a:t>BRAK DOSTOSOWANIA</a:t>
          </a:r>
          <a:endParaRPr lang="en-US" dirty="0"/>
        </a:p>
      </dgm:t>
    </dgm:pt>
    <dgm:pt modelId="{588F6921-89D4-469E-BD19-5A340D9E6F0C}" type="parTrans" cxnId="{EE6B5BA7-E8F2-4DC6-AB5C-A4BE541E9BB3}">
      <dgm:prSet/>
      <dgm:spPr/>
      <dgm:t>
        <a:bodyPr/>
        <a:lstStyle/>
        <a:p>
          <a:endParaRPr lang="en-US"/>
        </a:p>
      </dgm:t>
    </dgm:pt>
    <dgm:pt modelId="{D741CC5E-F9CE-48DD-8FB6-3AA96717858A}" type="sibTrans" cxnId="{EE6B5BA7-E8F2-4DC6-AB5C-A4BE541E9BB3}">
      <dgm:prSet/>
      <dgm:spPr/>
      <dgm:t>
        <a:bodyPr/>
        <a:lstStyle/>
        <a:p>
          <a:endParaRPr lang="en-US"/>
        </a:p>
      </dgm:t>
    </dgm:pt>
    <dgm:pt modelId="{48B22F3C-4DFA-4A55-B468-FE10A8DABBC8}">
      <dgm:prSet phldrT="[Tekst]"/>
      <dgm:spPr/>
      <dgm:t>
        <a:bodyPr/>
        <a:lstStyle/>
        <a:p>
          <a:r>
            <a:rPr lang="pl-PL" smtClean="0"/>
            <a:t>ISTNIEJE USTRÓJ</a:t>
          </a:r>
          <a:endParaRPr lang="en-US" dirty="0"/>
        </a:p>
      </dgm:t>
    </dgm:pt>
    <dgm:pt modelId="{0CB3610B-CCA8-42F1-93E0-2517F392BBAE}" type="parTrans" cxnId="{6E9DC986-C759-4505-AD89-EF6D83925CEF}">
      <dgm:prSet/>
      <dgm:spPr/>
      <dgm:t>
        <a:bodyPr/>
        <a:lstStyle/>
        <a:p>
          <a:endParaRPr lang="en-US"/>
        </a:p>
      </dgm:t>
    </dgm:pt>
    <dgm:pt modelId="{EF087219-AE17-4325-934F-0BE78714BACA}" type="sibTrans" cxnId="{6E9DC986-C759-4505-AD89-EF6D83925CEF}">
      <dgm:prSet/>
      <dgm:spPr/>
      <dgm:t>
        <a:bodyPr/>
        <a:lstStyle/>
        <a:p>
          <a:endParaRPr lang="en-US"/>
        </a:p>
      </dgm:t>
    </dgm:pt>
    <dgm:pt modelId="{23F123F0-BAF4-4B45-B9F3-C3E789D5A564}">
      <dgm:prSet phldrT="[Tekst]"/>
      <dgm:spPr/>
      <dgm:t>
        <a:bodyPr/>
        <a:lstStyle/>
        <a:p>
          <a:r>
            <a:rPr lang="pl-PL" smtClean="0"/>
            <a:t>CZAS NA ZMIANY </a:t>
          </a:r>
          <a:endParaRPr lang="en-US" dirty="0"/>
        </a:p>
      </dgm:t>
    </dgm:pt>
    <dgm:pt modelId="{DCDE7BFC-9B6F-4576-B69A-EDEE9A5BBBB1}" type="parTrans" cxnId="{FCD03A49-C957-4F78-BA1F-48679112D156}">
      <dgm:prSet/>
      <dgm:spPr/>
      <dgm:t>
        <a:bodyPr/>
        <a:lstStyle/>
        <a:p>
          <a:endParaRPr lang="en-US"/>
        </a:p>
      </dgm:t>
    </dgm:pt>
    <dgm:pt modelId="{70AA1C6A-A0F7-4A5B-84DB-2B8FAD392598}" type="sibTrans" cxnId="{FCD03A49-C957-4F78-BA1F-48679112D156}">
      <dgm:prSet/>
      <dgm:spPr/>
      <dgm:t>
        <a:bodyPr/>
        <a:lstStyle/>
        <a:p>
          <a:endParaRPr lang="en-US"/>
        </a:p>
      </dgm:t>
    </dgm:pt>
    <dgm:pt modelId="{584A6865-550C-4AFE-A2B6-3100EA6E9F2B}" type="pres">
      <dgm:prSet presAssocID="{A3DB798A-7953-4242-99CF-2A11529EF2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25B2E1-53CB-492E-A0FF-CBA20E7979BF}" type="pres">
      <dgm:prSet presAssocID="{FFD1A3B1-E803-4028-88EA-040F04D643F8}" presName="parentLin" presStyleCnt="0"/>
      <dgm:spPr/>
    </dgm:pt>
    <dgm:pt modelId="{25C96B54-21B6-43C6-9153-B55EF2474DF4}" type="pres">
      <dgm:prSet presAssocID="{FFD1A3B1-E803-4028-88EA-040F04D643F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499CD1A-BD70-40F6-BD84-9B5E781E7747}" type="pres">
      <dgm:prSet presAssocID="{FFD1A3B1-E803-4028-88EA-040F04D643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E6CFE-7EDC-4F4B-B4B4-60831A66BCAB}" type="pres">
      <dgm:prSet presAssocID="{FFD1A3B1-E803-4028-88EA-040F04D643F8}" presName="negativeSpace" presStyleCnt="0"/>
      <dgm:spPr/>
    </dgm:pt>
    <dgm:pt modelId="{3B253619-56B1-41D5-8F70-5D008372DA6F}" type="pres">
      <dgm:prSet presAssocID="{FFD1A3B1-E803-4028-88EA-040F04D643F8}" presName="childText" presStyleLbl="conFgAcc1" presStyleIdx="0" presStyleCnt="3">
        <dgm:presLayoutVars>
          <dgm:bulletEnabled val="1"/>
        </dgm:presLayoutVars>
      </dgm:prSet>
      <dgm:spPr/>
    </dgm:pt>
    <dgm:pt modelId="{15E31BCB-A547-45B8-9199-B60FB2E93088}" type="pres">
      <dgm:prSet presAssocID="{D741CC5E-F9CE-48DD-8FB6-3AA96717858A}" presName="spaceBetweenRectangles" presStyleCnt="0"/>
      <dgm:spPr/>
    </dgm:pt>
    <dgm:pt modelId="{E2301C41-2321-4A18-9774-F145B9564777}" type="pres">
      <dgm:prSet presAssocID="{48B22F3C-4DFA-4A55-B468-FE10A8DABBC8}" presName="parentLin" presStyleCnt="0"/>
      <dgm:spPr/>
    </dgm:pt>
    <dgm:pt modelId="{7C002A05-8691-409E-8053-EEB30D93BA1B}" type="pres">
      <dgm:prSet presAssocID="{48B22F3C-4DFA-4A55-B468-FE10A8DABBC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D7BA2FB-CE51-4C5E-82D3-D46BB26CCC89}" type="pres">
      <dgm:prSet presAssocID="{48B22F3C-4DFA-4A55-B468-FE10A8DABBC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315FA-CDA2-4289-81EA-C236E94F681E}" type="pres">
      <dgm:prSet presAssocID="{48B22F3C-4DFA-4A55-B468-FE10A8DABBC8}" presName="negativeSpace" presStyleCnt="0"/>
      <dgm:spPr/>
    </dgm:pt>
    <dgm:pt modelId="{F368BCB0-8F25-487B-A7B4-F46AF3917447}" type="pres">
      <dgm:prSet presAssocID="{48B22F3C-4DFA-4A55-B468-FE10A8DABBC8}" presName="childText" presStyleLbl="conFgAcc1" presStyleIdx="1" presStyleCnt="3">
        <dgm:presLayoutVars>
          <dgm:bulletEnabled val="1"/>
        </dgm:presLayoutVars>
      </dgm:prSet>
      <dgm:spPr/>
    </dgm:pt>
    <dgm:pt modelId="{62317C08-E5E1-4DCC-9D08-1058ED818564}" type="pres">
      <dgm:prSet presAssocID="{EF087219-AE17-4325-934F-0BE78714BACA}" presName="spaceBetweenRectangles" presStyleCnt="0"/>
      <dgm:spPr/>
    </dgm:pt>
    <dgm:pt modelId="{62AD642F-5E10-4EB8-888A-0AA616CDBA9E}" type="pres">
      <dgm:prSet presAssocID="{23F123F0-BAF4-4B45-B9F3-C3E789D5A564}" presName="parentLin" presStyleCnt="0"/>
      <dgm:spPr/>
    </dgm:pt>
    <dgm:pt modelId="{C81CE0B7-B317-4FE3-B763-7398E71E81F7}" type="pres">
      <dgm:prSet presAssocID="{23F123F0-BAF4-4B45-B9F3-C3E789D5A56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115C4EE-8F1C-40D8-8389-D5DC59BED9CB}" type="pres">
      <dgm:prSet presAssocID="{23F123F0-BAF4-4B45-B9F3-C3E789D5A56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42157-F082-4596-9B0B-8FC04BFE682E}" type="pres">
      <dgm:prSet presAssocID="{23F123F0-BAF4-4B45-B9F3-C3E789D5A564}" presName="negativeSpace" presStyleCnt="0"/>
      <dgm:spPr/>
    </dgm:pt>
    <dgm:pt modelId="{0424B569-A0CA-4EAA-B735-168BAB978278}" type="pres">
      <dgm:prSet presAssocID="{23F123F0-BAF4-4B45-B9F3-C3E789D5A56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6B5BA7-E8F2-4DC6-AB5C-A4BE541E9BB3}" srcId="{A3DB798A-7953-4242-99CF-2A11529EF2CB}" destId="{FFD1A3B1-E803-4028-88EA-040F04D643F8}" srcOrd="0" destOrd="0" parTransId="{588F6921-89D4-469E-BD19-5A340D9E6F0C}" sibTransId="{D741CC5E-F9CE-48DD-8FB6-3AA96717858A}"/>
    <dgm:cxn modelId="{6E9DC986-C759-4505-AD89-EF6D83925CEF}" srcId="{A3DB798A-7953-4242-99CF-2A11529EF2CB}" destId="{48B22F3C-4DFA-4A55-B468-FE10A8DABBC8}" srcOrd="1" destOrd="0" parTransId="{0CB3610B-CCA8-42F1-93E0-2517F392BBAE}" sibTransId="{EF087219-AE17-4325-934F-0BE78714BACA}"/>
    <dgm:cxn modelId="{F8226D4E-F8D5-4F46-99A0-DBF9D967756D}" type="presOf" srcId="{48B22F3C-4DFA-4A55-B468-FE10A8DABBC8}" destId="{7C002A05-8691-409E-8053-EEB30D93BA1B}" srcOrd="0" destOrd="0" presId="urn:microsoft.com/office/officeart/2005/8/layout/list1"/>
    <dgm:cxn modelId="{0705DCEA-7A43-4EE0-93C6-15A64A2D0527}" type="presOf" srcId="{A3DB798A-7953-4242-99CF-2A11529EF2CB}" destId="{584A6865-550C-4AFE-A2B6-3100EA6E9F2B}" srcOrd="0" destOrd="0" presId="urn:microsoft.com/office/officeart/2005/8/layout/list1"/>
    <dgm:cxn modelId="{B049E175-D3C4-45FE-AE2F-8F18D4EB4BFC}" type="presOf" srcId="{48B22F3C-4DFA-4A55-B468-FE10A8DABBC8}" destId="{3D7BA2FB-CE51-4C5E-82D3-D46BB26CCC89}" srcOrd="1" destOrd="0" presId="urn:microsoft.com/office/officeart/2005/8/layout/list1"/>
    <dgm:cxn modelId="{F4593891-A99D-4937-9216-322725025DD0}" type="presOf" srcId="{23F123F0-BAF4-4B45-B9F3-C3E789D5A564}" destId="{A115C4EE-8F1C-40D8-8389-D5DC59BED9CB}" srcOrd="1" destOrd="0" presId="urn:microsoft.com/office/officeart/2005/8/layout/list1"/>
    <dgm:cxn modelId="{18AF0438-E514-458E-B763-CC30D50CEDE1}" type="presOf" srcId="{FFD1A3B1-E803-4028-88EA-040F04D643F8}" destId="{25C96B54-21B6-43C6-9153-B55EF2474DF4}" srcOrd="0" destOrd="0" presId="urn:microsoft.com/office/officeart/2005/8/layout/list1"/>
    <dgm:cxn modelId="{FCD03A49-C957-4F78-BA1F-48679112D156}" srcId="{A3DB798A-7953-4242-99CF-2A11529EF2CB}" destId="{23F123F0-BAF4-4B45-B9F3-C3E789D5A564}" srcOrd="2" destOrd="0" parTransId="{DCDE7BFC-9B6F-4576-B69A-EDEE9A5BBBB1}" sibTransId="{70AA1C6A-A0F7-4A5B-84DB-2B8FAD392598}"/>
    <dgm:cxn modelId="{CC7DB798-61E1-496F-AA37-C5AD305A81B3}" type="presOf" srcId="{FFD1A3B1-E803-4028-88EA-040F04D643F8}" destId="{F499CD1A-BD70-40F6-BD84-9B5E781E7747}" srcOrd="1" destOrd="0" presId="urn:microsoft.com/office/officeart/2005/8/layout/list1"/>
    <dgm:cxn modelId="{9CE5F690-B367-43E6-B77D-AC55AB0A1E55}" type="presOf" srcId="{23F123F0-BAF4-4B45-B9F3-C3E789D5A564}" destId="{C81CE0B7-B317-4FE3-B763-7398E71E81F7}" srcOrd="0" destOrd="0" presId="urn:microsoft.com/office/officeart/2005/8/layout/list1"/>
    <dgm:cxn modelId="{62970908-D31F-473A-8CE5-8B9750A1CEC4}" type="presParOf" srcId="{584A6865-550C-4AFE-A2B6-3100EA6E9F2B}" destId="{D425B2E1-53CB-492E-A0FF-CBA20E7979BF}" srcOrd="0" destOrd="0" presId="urn:microsoft.com/office/officeart/2005/8/layout/list1"/>
    <dgm:cxn modelId="{67FB338B-4136-4F37-B4C0-E48B1D1206EA}" type="presParOf" srcId="{D425B2E1-53CB-492E-A0FF-CBA20E7979BF}" destId="{25C96B54-21B6-43C6-9153-B55EF2474DF4}" srcOrd="0" destOrd="0" presId="urn:microsoft.com/office/officeart/2005/8/layout/list1"/>
    <dgm:cxn modelId="{2BABA411-661C-40BE-A3AD-D5477596E608}" type="presParOf" srcId="{D425B2E1-53CB-492E-A0FF-CBA20E7979BF}" destId="{F499CD1A-BD70-40F6-BD84-9B5E781E7747}" srcOrd="1" destOrd="0" presId="urn:microsoft.com/office/officeart/2005/8/layout/list1"/>
    <dgm:cxn modelId="{70848BB4-7BEC-48A1-AC63-B1504C0F831A}" type="presParOf" srcId="{584A6865-550C-4AFE-A2B6-3100EA6E9F2B}" destId="{55EE6CFE-7EDC-4F4B-B4B4-60831A66BCAB}" srcOrd="1" destOrd="0" presId="urn:microsoft.com/office/officeart/2005/8/layout/list1"/>
    <dgm:cxn modelId="{0B55B59C-C2D0-4EA2-A640-1EB349EB6EC2}" type="presParOf" srcId="{584A6865-550C-4AFE-A2B6-3100EA6E9F2B}" destId="{3B253619-56B1-41D5-8F70-5D008372DA6F}" srcOrd="2" destOrd="0" presId="urn:microsoft.com/office/officeart/2005/8/layout/list1"/>
    <dgm:cxn modelId="{26F3D434-CD02-4D4B-80EE-7CD7F0F7B3BF}" type="presParOf" srcId="{584A6865-550C-4AFE-A2B6-3100EA6E9F2B}" destId="{15E31BCB-A547-45B8-9199-B60FB2E93088}" srcOrd="3" destOrd="0" presId="urn:microsoft.com/office/officeart/2005/8/layout/list1"/>
    <dgm:cxn modelId="{5D4DDAEA-36F1-48A9-A6C7-FB7DA8CD397D}" type="presParOf" srcId="{584A6865-550C-4AFE-A2B6-3100EA6E9F2B}" destId="{E2301C41-2321-4A18-9774-F145B9564777}" srcOrd="4" destOrd="0" presId="urn:microsoft.com/office/officeart/2005/8/layout/list1"/>
    <dgm:cxn modelId="{80D43356-882B-408A-A1E3-4A30480E8C06}" type="presParOf" srcId="{E2301C41-2321-4A18-9774-F145B9564777}" destId="{7C002A05-8691-409E-8053-EEB30D93BA1B}" srcOrd="0" destOrd="0" presId="urn:microsoft.com/office/officeart/2005/8/layout/list1"/>
    <dgm:cxn modelId="{6BCFD578-DD2F-4AB6-87DF-948B8AA1902B}" type="presParOf" srcId="{E2301C41-2321-4A18-9774-F145B9564777}" destId="{3D7BA2FB-CE51-4C5E-82D3-D46BB26CCC89}" srcOrd="1" destOrd="0" presId="urn:microsoft.com/office/officeart/2005/8/layout/list1"/>
    <dgm:cxn modelId="{7F685A44-1C24-47BB-8148-19B1609A3245}" type="presParOf" srcId="{584A6865-550C-4AFE-A2B6-3100EA6E9F2B}" destId="{1EE315FA-CDA2-4289-81EA-C236E94F681E}" srcOrd="5" destOrd="0" presId="urn:microsoft.com/office/officeart/2005/8/layout/list1"/>
    <dgm:cxn modelId="{97465BFF-729A-4668-A750-1F8C1791D320}" type="presParOf" srcId="{584A6865-550C-4AFE-A2B6-3100EA6E9F2B}" destId="{F368BCB0-8F25-487B-A7B4-F46AF3917447}" srcOrd="6" destOrd="0" presId="urn:microsoft.com/office/officeart/2005/8/layout/list1"/>
    <dgm:cxn modelId="{6310C5AD-C9EB-4A0B-9F34-519FD495A293}" type="presParOf" srcId="{584A6865-550C-4AFE-A2B6-3100EA6E9F2B}" destId="{62317C08-E5E1-4DCC-9D08-1058ED818564}" srcOrd="7" destOrd="0" presId="urn:microsoft.com/office/officeart/2005/8/layout/list1"/>
    <dgm:cxn modelId="{AF8FAF29-E1E2-4E6B-AF93-44B8139CAF47}" type="presParOf" srcId="{584A6865-550C-4AFE-A2B6-3100EA6E9F2B}" destId="{62AD642F-5E10-4EB8-888A-0AA616CDBA9E}" srcOrd="8" destOrd="0" presId="urn:microsoft.com/office/officeart/2005/8/layout/list1"/>
    <dgm:cxn modelId="{95203B38-3F53-4178-81BE-5DDE4CAE99CC}" type="presParOf" srcId="{62AD642F-5E10-4EB8-888A-0AA616CDBA9E}" destId="{C81CE0B7-B317-4FE3-B763-7398E71E81F7}" srcOrd="0" destOrd="0" presId="urn:microsoft.com/office/officeart/2005/8/layout/list1"/>
    <dgm:cxn modelId="{D10F3F8C-7DBB-4472-A67C-F6B25319231A}" type="presParOf" srcId="{62AD642F-5E10-4EB8-888A-0AA616CDBA9E}" destId="{A115C4EE-8F1C-40D8-8389-D5DC59BED9CB}" srcOrd="1" destOrd="0" presId="urn:microsoft.com/office/officeart/2005/8/layout/list1"/>
    <dgm:cxn modelId="{DE1DD970-9FF3-42EA-9F17-8F969F6626E6}" type="presParOf" srcId="{584A6865-550C-4AFE-A2B6-3100EA6E9F2B}" destId="{98A42157-F082-4596-9B0B-8FC04BFE682E}" srcOrd="9" destOrd="0" presId="urn:microsoft.com/office/officeart/2005/8/layout/list1"/>
    <dgm:cxn modelId="{543074B4-8421-4614-8293-293F42F905E9}" type="presParOf" srcId="{584A6865-550C-4AFE-A2B6-3100EA6E9F2B}" destId="{0424B569-A0CA-4EAA-B735-168BAB9782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39B11B-A951-4F54-9854-AFCA25791A2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5BA6CF-84DF-44A6-85C8-6F8EA547EB74}">
      <dgm:prSet phldrT="[Tekst]"/>
      <dgm:spPr/>
      <dgm:t>
        <a:bodyPr/>
        <a:lstStyle/>
        <a:p>
          <a:r>
            <a:rPr lang="pl-PL" dirty="0" smtClean="0"/>
            <a:t>1991 ustawa o ustroju oświaty</a:t>
          </a:r>
          <a:endParaRPr lang="en-US" dirty="0"/>
        </a:p>
      </dgm:t>
    </dgm:pt>
    <dgm:pt modelId="{64EEB922-B047-4A82-8A15-E86D7E0C396E}" type="parTrans" cxnId="{B0D64D9C-827C-484A-930D-C81A6848041B}">
      <dgm:prSet/>
      <dgm:spPr/>
      <dgm:t>
        <a:bodyPr/>
        <a:lstStyle/>
        <a:p>
          <a:endParaRPr lang="en-US"/>
        </a:p>
      </dgm:t>
    </dgm:pt>
    <dgm:pt modelId="{B93130AF-8DE4-42CA-A980-AEDD7778D987}" type="sibTrans" cxnId="{B0D64D9C-827C-484A-930D-C81A6848041B}">
      <dgm:prSet/>
      <dgm:spPr/>
      <dgm:t>
        <a:bodyPr/>
        <a:lstStyle/>
        <a:p>
          <a:endParaRPr lang="en-US"/>
        </a:p>
      </dgm:t>
    </dgm:pt>
    <dgm:pt modelId="{AD7DA9CE-4B9A-4E41-BDAE-03A6D4CCF5F6}">
      <dgm:prSet phldrT="[Tekst]"/>
      <dgm:spPr/>
      <dgm:t>
        <a:bodyPr/>
        <a:lstStyle/>
        <a:p>
          <a:r>
            <a:rPr lang="pl-PL" dirty="0" smtClean="0"/>
            <a:t>Gdzie jest zespół Downa?</a:t>
          </a:r>
          <a:endParaRPr lang="en-US" dirty="0"/>
        </a:p>
      </dgm:t>
    </dgm:pt>
    <dgm:pt modelId="{D831BEF1-C196-4839-847F-354FFEACAA13}" type="parTrans" cxnId="{006049E1-F1DD-42F3-987B-BD424632A8A8}">
      <dgm:prSet/>
      <dgm:spPr/>
      <dgm:t>
        <a:bodyPr/>
        <a:lstStyle/>
        <a:p>
          <a:endParaRPr lang="en-US"/>
        </a:p>
      </dgm:t>
    </dgm:pt>
    <dgm:pt modelId="{B4579BCC-2312-4A3B-855D-FA01CFCBE61E}" type="sibTrans" cxnId="{006049E1-F1DD-42F3-987B-BD424632A8A8}">
      <dgm:prSet/>
      <dgm:spPr/>
      <dgm:t>
        <a:bodyPr/>
        <a:lstStyle/>
        <a:p>
          <a:endParaRPr lang="en-US"/>
        </a:p>
      </dgm:t>
    </dgm:pt>
    <dgm:pt modelId="{1EE1034F-5922-466A-B4AD-2112AC6EFF48}">
      <dgm:prSet phldrT="[Tekst]"/>
      <dgm:spPr/>
      <dgm:t>
        <a:bodyPr/>
        <a:lstStyle/>
        <a:p>
          <a:r>
            <a:rPr lang="pl-PL" dirty="0" smtClean="0"/>
            <a:t>Gdzie jest autyzm?</a:t>
          </a:r>
          <a:endParaRPr lang="en-US" dirty="0"/>
        </a:p>
      </dgm:t>
    </dgm:pt>
    <dgm:pt modelId="{D7ACB960-3125-4A95-9D7C-9ECB3C8776D9}" type="parTrans" cxnId="{274022B7-4257-487D-8FF6-2AE8884AAEE7}">
      <dgm:prSet/>
      <dgm:spPr/>
      <dgm:t>
        <a:bodyPr/>
        <a:lstStyle/>
        <a:p>
          <a:endParaRPr lang="en-US"/>
        </a:p>
      </dgm:t>
    </dgm:pt>
    <dgm:pt modelId="{A08D72A2-94BF-49DB-9C6E-251F4D6D1BE5}" type="sibTrans" cxnId="{274022B7-4257-487D-8FF6-2AE8884AAEE7}">
      <dgm:prSet/>
      <dgm:spPr/>
      <dgm:t>
        <a:bodyPr/>
        <a:lstStyle/>
        <a:p>
          <a:endParaRPr lang="en-US"/>
        </a:p>
      </dgm:t>
    </dgm:pt>
    <dgm:pt modelId="{D031E978-F8F8-4302-B251-66BA49E82FCD}" type="pres">
      <dgm:prSet presAssocID="{1B39B11B-A951-4F54-9854-AFCA25791A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E7FB81-8F28-4818-B278-984ECC49A21E}" type="pres">
      <dgm:prSet presAssocID="{935BA6CF-84DF-44A6-85C8-6F8EA547EB74}" presName="parentLin" presStyleCnt="0"/>
      <dgm:spPr/>
    </dgm:pt>
    <dgm:pt modelId="{A9DCA334-E60F-4CBD-A126-6AF768145047}" type="pres">
      <dgm:prSet presAssocID="{935BA6CF-84DF-44A6-85C8-6F8EA547EB7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EA57B8F-74E1-4EE4-A8AC-1810D86BC4AA}" type="pres">
      <dgm:prSet presAssocID="{935BA6CF-84DF-44A6-85C8-6F8EA547EB7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E18C6-70EA-438E-8C5F-DA96097A0DA5}" type="pres">
      <dgm:prSet presAssocID="{935BA6CF-84DF-44A6-85C8-6F8EA547EB74}" presName="negativeSpace" presStyleCnt="0"/>
      <dgm:spPr/>
    </dgm:pt>
    <dgm:pt modelId="{93538A57-EBF8-4634-A9E6-81F05BE30B4E}" type="pres">
      <dgm:prSet presAssocID="{935BA6CF-84DF-44A6-85C8-6F8EA547EB74}" presName="childText" presStyleLbl="conFgAcc1" presStyleIdx="0" presStyleCnt="3">
        <dgm:presLayoutVars>
          <dgm:bulletEnabled val="1"/>
        </dgm:presLayoutVars>
      </dgm:prSet>
      <dgm:spPr/>
    </dgm:pt>
    <dgm:pt modelId="{C3BA5D7A-5F0A-4016-A8C2-D2C1BA978EED}" type="pres">
      <dgm:prSet presAssocID="{B93130AF-8DE4-42CA-A980-AEDD7778D987}" presName="spaceBetweenRectangles" presStyleCnt="0"/>
      <dgm:spPr/>
    </dgm:pt>
    <dgm:pt modelId="{86A5F8F0-C539-4B60-8BB9-1E530C09DBA7}" type="pres">
      <dgm:prSet presAssocID="{AD7DA9CE-4B9A-4E41-BDAE-03A6D4CCF5F6}" presName="parentLin" presStyleCnt="0"/>
      <dgm:spPr/>
    </dgm:pt>
    <dgm:pt modelId="{5944D101-4425-4B24-842A-E76A70256569}" type="pres">
      <dgm:prSet presAssocID="{AD7DA9CE-4B9A-4E41-BDAE-03A6D4CCF5F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68AB134-531A-4E9F-8EEF-1B253BE6921A}" type="pres">
      <dgm:prSet presAssocID="{AD7DA9CE-4B9A-4E41-BDAE-03A6D4CCF5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70CB0-D6E3-4A4F-B667-8185454EF7CE}" type="pres">
      <dgm:prSet presAssocID="{AD7DA9CE-4B9A-4E41-BDAE-03A6D4CCF5F6}" presName="negativeSpace" presStyleCnt="0"/>
      <dgm:spPr/>
    </dgm:pt>
    <dgm:pt modelId="{187CF34E-896C-4A2B-8221-D00A017CF429}" type="pres">
      <dgm:prSet presAssocID="{AD7DA9CE-4B9A-4E41-BDAE-03A6D4CCF5F6}" presName="childText" presStyleLbl="conFgAcc1" presStyleIdx="1" presStyleCnt="3">
        <dgm:presLayoutVars>
          <dgm:bulletEnabled val="1"/>
        </dgm:presLayoutVars>
      </dgm:prSet>
      <dgm:spPr/>
    </dgm:pt>
    <dgm:pt modelId="{1F5D7A57-D093-4479-BB1B-0748A7514614}" type="pres">
      <dgm:prSet presAssocID="{B4579BCC-2312-4A3B-855D-FA01CFCBE61E}" presName="spaceBetweenRectangles" presStyleCnt="0"/>
      <dgm:spPr/>
    </dgm:pt>
    <dgm:pt modelId="{92429BED-5D20-4B13-87BA-2461EADCC8C9}" type="pres">
      <dgm:prSet presAssocID="{1EE1034F-5922-466A-B4AD-2112AC6EFF48}" presName="parentLin" presStyleCnt="0"/>
      <dgm:spPr/>
    </dgm:pt>
    <dgm:pt modelId="{DCAAA560-7C9A-4CD4-B761-5CFBA7D7A1D0}" type="pres">
      <dgm:prSet presAssocID="{1EE1034F-5922-466A-B4AD-2112AC6EFF4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2E18346-11B4-4BA7-93A1-0FEAE09219E1}" type="pres">
      <dgm:prSet presAssocID="{1EE1034F-5922-466A-B4AD-2112AC6EFF4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E246C-EA8B-4A9A-8898-EDCDE3C21537}" type="pres">
      <dgm:prSet presAssocID="{1EE1034F-5922-466A-B4AD-2112AC6EFF48}" presName="negativeSpace" presStyleCnt="0"/>
      <dgm:spPr/>
    </dgm:pt>
    <dgm:pt modelId="{0DCD5834-293A-476E-8339-99406B0F3269}" type="pres">
      <dgm:prSet presAssocID="{1EE1034F-5922-466A-B4AD-2112AC6EFF4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74022B7-4257-487D-8FF6-2AE8884AAEE7}" srcId="{1B39B11B-A951-4F54-9854-AFCA25791A2B}" destId="{1EE1034F-5922-466A-B4AD-2112AC6EFF48}" srcOrd="2" destOrd="0" parTransId="{D7ACB960-3125-4A95-9D7C-9ECB3C8776D9}" sibTransId="{A08D72A2-94BF-49DB-9C6E-251F4D6D1BE5}"/>
    <dgm:cxn modelId="{66CA927B-1698-4626-8AD9-3A5E02C8633F}" type="presOf" srcId="{1EE1034F-5922-466A-B4AD-2112AC6EFF48}" destId="{92E18346-11B4-4BA7-93A1-0FEAE09219E1}" srcOrd="1" destOrd="0" presId="urn:microsoft.com/office/officeart/2005/8/layout/list1"/>
    <dgm:cxn modelId="{B0D64D9C-827C-484A-930D-C81A6848041B}" srcId="{1B39B11B-A951-4F54-9854-AFCA25791A2B}" destId="{935BA6CF-84DF-44A6-85C8-6F8EA547EB74}" srcOrd="0" destOrd="0" parTransId="{64EEB922-B047-4A82-8A15-E86D7E0C396E}" sibTransId="{B93130AF-8DE4-42CA-A980-AEDD7778D987}"/>
    <dgm:cxn modelId="{C6A5EC02-2528-47AE-82A4-6B913D586E4C}" type="presOf" srcId="{1B39B11B-A951-4F54-9854-AFCA25791A2B}" destId="{D031E978-F8F8-4302-B251-66BA49E82FCD}" srcOrd="0" destOrd="0" presId="urn:microsoft.com/office/officeart/2005/8/layout/list1"/>
    <dgm:cxn modelId="{DEBEBB1E-C8F8-40E3-9A1D-9D95862982B4}" type="presOf" srcId="{935BA6CF-84DF-44A6-85C8-6F8EA547EB74}" destId="{4EA57B8F-74E1-4EE4-A8AC-1810D86BC4AA}" srcOrd="1" destOrd="0" presId="urn:microsoft.com/office/officeart/2005/8/layout/list1"/>
    <dgm:cxn modelId="{DD71CFF9-3575-4648-B896-57581EF9E684}" type="presOf" srcId="{AD7DA9CE-4B9A-4E41-BDAE-03A6D4CCF5F6}" destId="{5944D101-4425-4B24-842A-E76A70256569}" srcOrd="0" destOrd="0" presId="urn:microsoft.com/office/officeart/2005/8/layout/list1"/>
    <dgm:cxn modelId="{006049E1-F1DD-42F3-987B-BD424632A8A8}" srcId="{1B39B11B-A951-4F54-9854-AFCA25791A2B}" destId="{AD7DA9CE-4B9A-4E41-BDAE-03A6D4CCF5F6}" srcOrd="1" destOrd="0" parTransId="{D831BEF1-C196-4839-847F-354FFEACAA13}" sibTransId="{B4579BCC-2312-4A3B-855D-FA01CFCBE61E}"/>
    <dgm:cxn modelId="{4CA43150-AABA-43C6-854E-E1FEB2C95F3D}" type="presOf" srcId="{1EE1034F-5922-466A-B4AD-2112AC6EFF48}" destId="{DCAAA560-7C9A-4CD4-B761-5CFBA7D7A1D0}" srcOrd="0" destOrd="0" presId="urn:microsoft.com/office/officeart/2005/8/layout/list1"/>
    <dgm:cxn modelId="{D3EC6812-0433-47F3-A4B2-28E29B8BFDAE}" type="presOf" srcId="{AD7DA9CE-4B9A-4E41-BDAE-03A6D4CCF5F6}" destId="{168AB134-531A-4E9F-8EEF-1B253BE6921A}" srcOrd="1" destOrd="0" presId="urn:microsoft.com/office/officeart/2005/8/layout/list1"/>
    <dgm:cxn modelId="{AA0C1745-A420-44CD-8DD1-AE062327FD95}" type="presOf" srcId="{935BA6CF-84DF-44A6-85C8-6F8EA547EB74}" destId="{A9DCA334-E60F-4CBD-A126-6AF768145047}" srcOrd="0" destOrd="0" presId="urn:microsoft.com/office/officeart/2005/8/layout/list1"/>
    <dgm:cxn modelId="{E97250D3-3F92-4A96-8AFB-78532DD20A86}" type="presParOf" srcId="{D031E978-F8F8-4302-B251-66BA49E82FCD}" destId="{06E7FB81-8F28-4818-B278-984ECC49A21E}" srcOrd="0" destOrd="0" presId="urn:microsoft.com/office/officeart/2005/8/layout/list1"/>
    <dgm:cxn modelId="{28BE78EE-C0C7-4467-9F1C-726212144525}" type="presParOf" srcId="{06E7FB81-8F28-4818-B278-984ECC49A21E}" destId="{A9DCA334-E60F-4CBD-A126-6AF768145047}" srcOrd="0" destOrd="0" presId="urn:microsoft.com/office/officeart/2005/8/layout/list1"/>
    <dgm:cxn modelId="{60D2BFDC-E583-4578-A2EF-788CBA84B570}" type="presParOf" srcId="{06E7FB81-8F28-4818-B278-984ECC49A21E}" destId="{4EA57B8F-74E1-4EE4-A8AC-1810D86BC4AA}" srcOrd="1" destOrd="0" presId="urn:microsoft.com/office/officeart/2005/8/layout/list1"/>
    <dgm:cxn modelId="{ED6F915B-4CDB-4027-BD73-918DBF5647C9}" type="presParOf" srcId="{D031E978-F8F8-4302-B251-66BA49E82FCD}" destId="{65BE18C6-70EA-438E-8C5F-DA96097A0DA5}" srcOrd="1" destOrd="0" presId="urn:microsoft.com/office/officeart/2005/8/layout/list1"/>
    <dgm:cxn modelId="{9B2CFC0B-74BB-4A9D-938C-BB48111A2590}" type="presParOf" srcId="{D031E978-F8F8-4302-B251-66BA49E82FCD}" destId="{93538A57-EBF8-4634-A9E6-81F05BE30B4E}" srcOrd="2" destOrd="0" presId="urn:microsoft.com/office/officeart/2005/8/layout/list1"/>
    <dgm:cxn modelId="{681A3FD5-FDC6-47EA-BEEC-18F18122CF35}" type="presParOf" srcId="{D031E978-F8F8-4302-B251-66BA49E82FCD}" destId="{C3BA5D7A-5F0A-4016-A8C2-D2C1BA978EED}" srcOrd="3" destOrd="0" presId="urn:microsoft.com/office/officeart/2005/8/layout/list1"/>
    <dgm:cxn modelId="{F23DA71A-A92E-4A12-9037-30DCFE00F686}" type="presParOf" srcId="{D031E978-F8F8-4302-B251-66BA49E82FCD}" destId="{86A5F8F0-C539-4B60-8BB9-1E530C09DBA7}" srcOrd="4" destOrd="0" presId="urn:microsoft.com/office/officeart/2005/8/layout/list1"/>
    <dgm:cxn modelId="{886EC86A-0A22-4551-A078-E13B3A8804E9}" type="presParOf" srcId="{86A5F8F0-C539-4B60-8BB9-1E530C09DBA7}" destId="{5944D101-4425-4B24-842A-E76A70256569}" srcOrd="0" destOrd="0" presId="urn:microsoft.com/office/officeart/2005/8/layout/list1"/>
    <dgm:cxn modelId="{6044E9B8-FB89-466C-9923-923149527867}" type="presParOf" srcId="{86A5F8F0-C539-4B60-8BB9-1E530C09DBA7}" destId="{168AB134-531A-4E9F-8EEF-1B253BE6921A}" srcOrd="1" destOrd="0" presId="urn:microsoft.com/office/officeart/2005/8/layout/list1"/>
    <dgm:cxn modelId="{6D380DF9-06A5-4BC3-9573-CACFC0519DBA}" type="presParOf" srcId="{D031E978-F8F8-4302-B251-66BA49E82FCD}" destId="{42E70CB0-D6E3-4A4F-B667-8185454EF7CE}" srcOrd="5" destOrd="0" presId="urn:microsoft.com/office/officeart/2005/8/layout/list1"/>
    <dgm:cxn modelId="{F3575335-A5F8-4C8A-9582-977E70E5C657}" type="presParOf" srcId="{D031E978-F8F8-4302-B251-66BA49E82FCD}" destId="{187CF34E-896C-4A2B-8221-D00A017CF429}" srcOrd="6" destOrd="0" presId="urn:microsoft.com/office/officeart/2005/8/layout/list1"/>
    <dgm:cxn modelId="{7CC16097-1FBE-4D92-B911-A565DF58443A}" type="presParOf" srcId="{D031E978-F8F8-4302-B251-66BA49E82FCD}" destId="{1F5D7A57-D093-4479-BB1B-0748A7514614}" srcOrd="7" destOrd="0" presId="urn:microsoft.com/office/officeart/2005/8/layout/list1"/>
    <dgm:cxn modelId="{AEC9C9BC-2205-4EAC-BBE3-72392A0BB7D5}" type="presParOf" srcId="{D031E978-F8F8-4302-B251-66BA49E82FCD}" destId="{92429BED-5D20-4B13-87BA-2461EADCC8C9}" srcOrd="8" destOrd="0" presId="urn:microsoft.com/office/officeart/2005/8/layout/list1"/>
    <dgm:cxn modelId="{EB2330E1-62CE-4040-BE2A-D6CC446CD357}" type="presParOf" srcId="{92429BED-5D20-4B13-87BA-2461EADCC8C9}" destId="{DCAAA560-7C9A-4CD4-B761-5CFBA7D7A1D0}" srcOrd="0" destOrd="0" presId="urn:microsoft.com/office/officeart/2005/8/layout/list1"/>
    <dgm:cxn modelId="{1A033CE6-58DB-4BE7-ABE1-A5339541B505}" type="presParOf" srcId="{92429BED-5D20-4B13-87BA-2461EADCC8C9}" destId="{92E18346-11B4-4BA7-93A1-0FEAE09219E1}" srcOrd="1" destOrd="0" presId="urn:microsoft.com/office/officeart/2005/8/layout/list1"/>
    <dgm:cxn modelId="{FB9F41DC-7A60-4326-A6B0-15B2F11890C0}" type="presParOf" srcId="{D031E978-F8F8-4302-B251-66BA49E82FCD}" destId="{188E246C-EA8B-4A9A-8898-EDCDE3C21537}" srcOrd="9" destOrd="0" presId="urn:microsoft.com/office/officeart/2005/8/layout/list1"/>
    <dgm:cxn modelId="{48F41A8A-CEEE-4968-8957-D5EE4DA5909E}" type="presParOf" srcId="{D031E978-F8F8-4302-B251-66BA49E82FCD}" destId="{0DCD5834-293A-476E-8339-99406B0F32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7FCC4B-464A-41D2-8D52-E45634795A4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32A026-5689-4312-8901-8B30C14C0409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OPIEKA MEDYCZNA</a:t>
          </a:r>
          <a:endParaRPr lang="en-US" dirty="0"/>
        </a:p>
      </dgm:t>
    </dgm:pt>
    <dgm:pt modelId="{77CA137E-8D16-4EE8-A213-8C86D378D46B}" type="parTrans" cxnId="{58511C77-5FB8-466E-9CCC-A385A22D225A}">
      <dgm:prSet/>
      <dgm:spPr/>
      <dgm:t>
        <a:bodyPr/>
        <a:lstStyle/>
        <a:p>
          <a:endParaRPr lang="en-US"/>
        </a:p>
      </dgm:t>
    </dgm:pt>
    <dgm:pt modelId="{AFF8CC04-263A-4FD8-9A5A-C3916224699C}" type="sibTrans" cxnId="{58511C77-5FB8-466E-9CCC-A385A22D225A}">
      <dgm:prSet/>
      <dgm:spPr/>
      <dgm:t>
        <a:bodyPr/>
        <a:lstStyle/>
        <a:p>
          <a:endParaRPr lang="en-US"/>
        </a:p>
      </dgm:t>
    </dgm:pt>
    <dgm:pt modelId="{203CAECD-0BD8-4B58-B876-EB10B3F8FBEA}">
      <dgm:prSet phldrT="[Tekst]"/>
      <dgm:spPr/>
      <dgm:t>
        <a:bodyPr/>
        <a:lstStyle/>
        <a:p>
          <a:r>
            <a:rPr lang="pl-PL" dirty="0" smtClean="0"/>
            <a:t>PRZEDSZKOLE w ramach integracji </a:t>
          </a:r>
          <a:endParaRPr lang="en-US" dirty="0"/>
        </a:p>
      </dgm:t>
    </dgm:pt>
    <dgm:pt modelId="{63BFFEAA-3618-4883-9B33-C9169CE855B7}" type="parTrans" cxnId="{C2ABEAC3-38D2-4173-AD57-A324519185BF}">
      <dgm:prSet/>
      <dgm:spPr/>
      <dgm:t>
        <a:bodyPr/>
        <a:lstStyle/>
        <a:p>
          <a:endParaRPr lang="en-US"/>
        </a:p>
      </dgm:t>
    </dgm:pt>
    <dgm:pt modelId="{927C5A20-E6EE-49AD-9A36-F475F98612F4}" type="sibTrans" cxnId="{C2ABEAC3-38D2-4173-AD57-A324519185BF}">
      <dgm:prSet/>
      <dgm:spPr/>
      <dgm:t>
        <a:bodyPr/>
        <a:lstStyle/>
        <a:p>
          <a:endParaRPr lang="en-US"/>
        </a:p>
      </dgm:t>
    </dgm:pt>
    <dgm:pt modelId="{60E668AC-B35A-4E46-A2DA-A4A0AADA53E5}">
      <dgm:prSet phldrT="[Tekst]"/>
      <dgm:spPr/>
      <dgm:t>
        <a:bodyPr/>
        <a:lstStyle/>
        <a:p>
          <a:r>
            <a:rPr lang="pl-PL" dirty="0" smtClean="0"/>
            <a:t>SZKOŁA INTEGRACYJNA</a:t>
          </a:r>
          <a:endParaRPr lang="en-US" dirty="0"/>
        </a:p>
      </dgm:t>
    </dgm:pt>
    <dgm:pt modelId="{56D65B40-7BE5-4B6B-A027-E51F6969DA3B}" type="parTrans" cxnId="{6F779332-1384-4F2C-9BFD-AC5798D63F75}">
      <dgm:prSet/>
      <dgm:spPr/>
      <dgm:t>
        <a:bodyPr/>
        <a:lstStyle/>
        <a:p>
          <a:endParaRPr lang="en-US"/>
        </a:p>
      </dgm:t>
    </dgm:pt>
    <dgm:pt modelId="{85ACFB30-DB3A-4A6D-B526-B0EA1BCCFEA7}" type="sibTrans" cxnId="{6F779332-1384-4F2C-9BFD-AC5798D63F75}">
      <dgm:prSet/>
      <dgm:spPr/>
      <dgm:t>
        <a:bodyPr/>
        <a:lstStyle/>
        <a:p>
          <a:endParaRPr lang="en-US"/>
        </a:p>
      </dgm:t>
    </dgm:pt>
    <dgm:pt modelId="{0F1DF3F2-A132-48E6-BCCF-38757EDC619A}">
      <dgm:prSet phldrT="[Tekst]"/>
      <dgm:spPr/>
      <dgm:t>
        <a:bodyPr/>
        <a:lstStyle/>
        <a:p>
          <a:r>
            <a:rPr lang="pl-PL" dirty="0" smtClean="0"/>
            <a:t>SZKOŁA SPECJALNA</a:t>
          </a:r>
        </a:p>
        <a:p>
          <a:r>
            <a:rPr lang="pl-PL" dirty="0" smtClean="0"/>
            <a:t>Jak najdłużej</a:t>
          </a:r>
          <a:endParaRPr lang="en-US" dirty="0"/>
        </a:p>
      </dgm:t>
    </dgm:pt>
    <dgm:pt modelId="{06DA2EE7-6685-4E4D-8DCB-38A976F8BABC}" type="parTrans" cxnId="{4385C036-D54E-4E8E-84AB-78CF669B78B6}">
      <dgm:prSet/>
      <dgm:spPr/>
      <dgm:t>
        <a:bodyPr/>
        <a:lstStyle/>
        <a:p>
          <a:endParaRPr lang="en-US"/>
        </a:p>
      </dgm:t>
    </dgm:pt>
    <dgm:pt modelId="{9FF6A650-197B-45FD-A400-C5E76F15424E}" type="sibTrans" cxnId="{4385C036-D54E-4E8E-84AB-78CF669B78B6}">
      <dgm:prSet/>
      <dgm:spPr/>
      <dgm:t>
        <a:bodyPr/>
        <a:lstStyle/>
        <a:p>
          <a:endParaRPr lang="en-US"/>
        </a:p>
      </dgm:t>
    </dgm:pt>
    <dgm:pt modelId="{05710948-ECA9-4DC3-86D0-076C67080F2E}" type="pres">
      <dgm:prSet presAssocID="{217FCC4B-464A-41D2-8D52-E45634795A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94A174-E9C1-40F7-B1A7-0828E008D8A5}" type="pres">
      <dgm:prSet presAssocID="{8832A026-5689-4312-8901-8B30C14C040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BB51A-560D-4E28-8551-0A27285E46F0}" type="pres">
      <dgm:prSet presAssocID="{AFF8CC04-263A-4FD8-9A5A-C3916224699C}" presName="sibTrans" presStyleLbl="sibTrans1D1" presStyleIdx="0" presStyleCnt="3"/>
      <dgm:spPr/>
      <dgm:t>
        <a:bodyPr/>
        <a:lstStyle/>
        <a:p>
          <a:endParaRPr lang="en-US"/>
        </a:p>
      </dgm:t>
    </dgm:pt>
    <dgm:pt modelId="{AFBA3465-F587-43C8-B470-FB69D65F8FD4}" type="pres">
      <dgm:prSet presAssocID="{AFF8CC04-263A-4FD8-9A5A-C3916224699C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CD747C42-27F9-4E46-A705-E84BD31A7EB1}" type="pres">
      <dgm:prSet presAssocID="{203CAECD-0BD8-4B58-B876-EB10B3F8FBE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20BB3-E880-4FDC-A81B-121F1ABAC825}" type="pres">
      <dgm:prSet presAssocID="{927C5A20-E6EE-49AD-9A36-F475F98612F4}" presName="sibTrans" presStyleLbl="sibTrans1D1" presStyleIdx="1" presStyleCnt="3"/>
      <dgm:spPr/>
      <dgm:t>
        <a:bodyPr/>
        <a:lstStyle/>
        <a:p>
          <a:endParaRPr lang="en-US"/>
        </a:p>
      </dgm:t>
    </dgm:pt>
    <dgm:pt modelId="{F5B89440-6CFC-4E84-A747-A59E0DBD09D2}" type="pres">
      <dgm:prSet presAssocID="{927C5A20-E6EE-49AD-9A36-F475F98612F4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39506DE6-7631-4A13-BA0B-D2CBBD54C7A1}" type="pres">
      <dgm:prSet presAssocID="{60E668AC-B35A-4E46-A2DA-A4A0AADA53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729A9-C6DA-4468-81FE-42D5431F12CA}" type="pres">
      <dgm:prSet presAssocID="{85ACFB30-DB3A-4A6D-B526-B0EA1BCCFEA7}" presName="sibTrans" presStyleLbl="sibTrans1D1" presStyleIdx="2" presStyleCnt="3"/>
      <dgm:spPr/>
      <dgm:t>
        <a:bodyPr/>
        <a:lstStyle/>
        <a:p>
          <a:endParaRPr lang="en-US"/>
        </a:p>
      </dgm:t>
    </dgm:pt>
    <dgm:pt modelId="{D1BE10A6-9D6D-462E-A02F-FF02EE9A6022}" type="pres">
      <dgm:prSet presAssocID="{85ACFB30-DB3A-4A6D-B526-B0EA1BCCFEA7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98400E36-3733-44FD-B8F4-EE7AF96F181A}" type="pres">
      <dgm:prSet presAssocID="{0F1DF3F2-A132-48E6-BCCF-38757EDC619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BE2898-D217-49BC-B84C-4B0A3B03FEF5}" type="presOf" srcId="{0F1DF3F2-A132-48E6-BCCF-38757EDC619A}" destId="{98400E36-3733-44FD-B8F4-EE7AF96F181A}" srcOrd="0" destOrd="0" presId="urn:microsoft.com/office/officeart/2005/8/layout/bProcess3"/>
    <dgm:cxn modelId="{4385C036-D54E-4E8E-84AB-78CF669B78B6}" srcId="{217FCC4B-464A-41D2-8D52-E45634795A4E}" destId="{0F1DF3F2-A132-48E6-BCCF-38757EDC619A}" srcOrd="3" destOrd="0" parTransId="{06DA2EE7-6685-4E4D-8DCB-38A976F8BABC}" sibTransId="{9FF6A650-197B-45FD-A400-C5E76F15424E}"/>
    <dgm:cxn modelId="{6F779332-1384-4F2C-9BFD-AC5798D63F75}" srcId="{217FCC4B-464A-41D2-8D52-E45634795A4E}" destId="{60E668AC-B35A-4E46-A2DA-A4A0AADA53E5}" srcOrd="2" destOrd="0" parTransId="{56D65B40-7BE5-4B6B-A027-E51F6969DA3B}" sibTransId="{85ACFB30-DB3A-4A6D-B526-B0EA1BCCFEA7}"/>
    <dgm:cxn modelId="{9D2C117E-E7B4-47A6-A7C7-70474E37A042}" type="presOf" srcId="{8832A026-5689-4312-8901-8B30C14C0409}" destId="{DB94A174-E9C1-40F7-B1A7-0828E008D8A5}" srcOrd="0" destOrd="0" presId="urn:microsoft.com/office/officeart/2005/8/layout/bProcess3"/>
    <dgm:cxn modelId="{FDBE9287-7DD5-4F19-87C4-41231ACF3144}" type="presOf" srcId="{927C5A20-E6EE-49AD-9A36-F475F98612F4}" destId="{66120BB3-E880-4FDC-A81B-121F1ABAC825}" srcOrd="0" destOrd="0" presId="urn:microsoft.com/office/officeart/2005/8/layout/bProcess3"/>
    <dgm:cxn modelId="{B3CE34E1-F5A9-40B7-99C5-9B071232EC97}" type="presOf" srcId="{AFF8CC04-263A-4FD8-9A5A-C3916224699C}" destId="{AFBA3465-F587-43C8-B470-FB69D65F8FD4}" srcOrd="1" destOrd="0" presId="urn:microsoft.com/office/officeart/2005/8/layout/bProcess3"/>
    <dgm:cxn modelId="{45A4D7E8-BFEA-4596-A319-9B8C31836D8D}" type="presOf" srcId="{203CAECD-0BD8-4B58-B876-EB10B3F8FBEA}" destId="{CD747C42-27F9-4E46-A705-E84BD31A7EB1}" srcOrd="0" destOrd="0" presId="urn:microsoft.com/office/officeart/2005/8/layout/bProcess3"/>
    <dgm:cxn modelId="{5C4179EA-4355-4017-AF8C-FEDA56EA6B5C}" type="presOf" srcId="{60E668AC-B35A-4E46-A2DA-A4A0AADA53E5}" destId="{39506DE6-7631-4A13-BA0B-D2CBBD54C7A1}" srcOrd="0" destOrd="0" presId="urn:microsoft.com/office/officeart/2005/8/layout/bProcess3"/>
    <dgm:cxn modelId="{BFB96C9B-68AC-46F1-B400-11B55CC07863}" type="presOf" srcId="{85ACFB30-DB3A-4A6D-B526-B0EA1BCCFEA7}" destId="{AAF729A9-C6DA-4468-81FE-42D5431F12CA}" srcOrd="0" destOrd="0" presId="urn:microsoft.com/office/officeart/2005/8/layout/bProcess3"/>
    <dgm:cxn modelId="{38520B78-0B94-487A-ABD3-87E2F1D540C9}" type="presOf" srcId="{217FCC4B-464A-41D2-8D52-E45634795A4E}" destId="{05710948-ECA9-4DC3-86D0-076C67080F2E}" srcOrd="0" destOrd="0" presId="urn:microsoft.com/office/officeart/2005/8/layout/bProcess3"/>
    <dgm:cxn modelId="{76705EB6-91C0-4B2F-9E09-B37FC6000E31}" type="presOf" srcId="{927C5A20-E6EE-49AD-9A36-F475F98612F4}" destId="{F5B89440-6CFC-4E84-A747-A59E0DBD09D2}" srcOrd="1" destOrd="0" presId="urn:microsoft.com/office/officeart/2005/8/layout/bProcess3"/>
    <dgm:cxn modelId="{C2ABEAC3-38D2-4173-AD57-A324519185BF}" srcId="{217FCC4B-464A-41D2-8D52-E45634795A4E}" destId="{203CAECD-0BD8-4B58-B876-EB10B3F8FBEA}" srcOrd="1" destOrd="0" parTransId="{63BFFEAA-3618-4883-9B33-C9169CE855B7}" sibTransId="{927C5A20-E6EE-49AD-9A36-F475F98612F4}"/>
    <dgm:cxn modelId="{4332C300-363A-4489-A8EE-06680357071E}" type="presOf" srcId="{AFF8CC04-263A-4FD8-9A5A-C3916224699C}" destId="{B7DBB51A-560D-4E28-8551-0A27285E46F0}" srcOrd="0" destOrd="0" presId="urn:microsoft.com/office/officeart/2005/8/layout/bProcess3"/>
    <dgm:cxn modelId="{85897E0D-2F06-4C70-8C95-7DEE6ACCBAEF}" type="presOf" srcId="{85ACFB30-DB3A-4A6D-B526-B0EA1BCCFEA7}" destId="{D1BE10A6-9D6D-462E-A02F-FF02EE9A6022}" srcOrd="1" destOrd="0" presId="urn:microsoft.com/office/officeart/2005/8/layout/bProcess3"/>
    <dgm:cxn modelId="{58511C77-5FB8-466E-9CCC-A385A22D225A}" srcId="{217FCC4B-464A-41D2-8D52-E45634795A4E}" destId="{8832A026-5689-4312-8901-8B30C14C0409}" srcOrd="0" destOrd="0" parTransId="{77CA137E-8D16-4EE8-A213-8C86D378D46B}" sibTransId="{AFF8CC04-263A-4FD8-9A5A-C3916224699C}"/>
    <dgm:cxn modelId="{F9C40C48-2586-4296-9C35-13EFB3B2B6EE}" type="presParOf" srcId="{05710948-ECA9-4DC3-86D0-076C67080F2E}" destId="{DB94A174-E9C1-40F7-B1A7-0828E008D8A5}" srcOrd="0" destOrd="0" presId="urn:microsoft.com/office/officeart/2005/8/layout/bProcess3"/>
    <dgm:cxn modelId="{86C54F57-B3C4-49AC-90F2-A4CA5DFDB1CE}" type="presParOf" srcId="{05710948-ECA9-4DC3-86D0-076C67080F2E}" destId="{B7DBB51A-560D-4E28-8551-0A27285E46F0}" srcOrd="1" destOrd="0" presId="urn:microsoft.com/office/officeart/2005/8/layout/bProcess3"/>
    <dgm:cxn modelId="{68B3D5AC-3301-4534-BDCD-517944AC29EE}" type="presParOf" srcId="{B7DBB51A-560D-4E28-8551-0A27285E46F0}" destId="{AFBA3465-F587-43C8-B470-FB69D65F8FD4}" srcOrd="0" destOrd="0" presId="urn:microsoft.com/office/officeart/2005/8/layout/bProcess3"/>
    <dgm:cxn modelId="{4343B343-258D-46CD-AE84-A56015B1DFA8}" type="presParOf" srcId="{05710948-ECA9-4DC3-86D0-076C67080F2E}" destId="{CD747C42-27F9-4E46-A705-E84BD31A7EB1}" srcOrd="2" destOrd="0" presId="urn:microsoft.com/office/officeart/2005/8/layout/bProcess3"/>
    <dgm:cxn modelId="{BB6458AC-2697-4EC2-BB7D-0B3219560A44}" type="presParOf" srcId="{05710948-ECA9-4DC3-86D0-076C67080F2E}" destId="{66120BB3-E880-4FDC-A81B-121F1ABAC825}" srcOrd="3" destOrd="0" presId="urn:microsoft.com/office/officeart/2005/8/layout/bProcess3"/>
    <dgm:cxn modelId="{0B5DBE85-D90A-495E-BFCA-2890B3B25301}" type="presParOf" srcId="{66120BB3-E880-4FDC-A81B-121F1ABAC825}" destId="{F5B89440-6CFC-4E84-A747-A59E0DBD09D2}" srcOrd="0" destOrd="0" presId="urn:microsoft.com/office/officeart/2005/8/layout/bProcess3"/>
    <dgm:cxn modelId="{FD6C00CA-4ABE-45C4-AE6C-50A6FFBBA3C1}" type="presParOf" srcId="{05710948-ECA9-4DC3-86D0-076C67080F2E}" destId="{39506DE6-7631-4A13-BA0B-D2CBBD54C7A1}" srcOrd="4" destOrd="0" presId="urn:microsoft.com/office/officeart/2005/8/layout/bProcess3"/>
    <dgm:cxn modelId="{8F31E377-290F-47D9-8A30-B794B341279C}" type="presParOf" srcId="{05710948-ECA9-4DC3-86D0-076C67080F2E}" destId="{AAF729A9-C6DA-4468-81FE-42D5431F12CA}" srcOrd="5" destOrd="0" presId="urn:microsoft.com/office/officeart/2005/8/layout/bProcess3"/>
    <dgm:cxn modelId="{FB77E897-56F3-4E05-B352-06ED2DB9A666}" type="presParOf" srcId="{AAF729A9-C6DA-4468-81FE-42D5431F12CA}" destId="{D1BE10A6-9D6D-462E-A02F-FF02EE9A6022}" srcOrd="0" destOrd="0" presId="urn:microsoft.com/office/officeart/2005/8/layout/bProcess3"/>
    <dgm:cxn modelId="{52D0B6F3-F68C-4850-8596-E1B50098114D}" type="presParOf" srcId="{05710948-ECA9-4DC3-86D0-076C67080F2E}" destId="{98400E36-3733-44FD-B8F4-EE7AF96F181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CAE9E3-A8AA-480E-95AC-5586CC3D820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854EFA-FBCB-45C5-AEB1-9555FC82C79E}">
      <dgm:prSet phldrT="[Tekst]"/>
      <dgm:spPr/>
      <dgm:t>
        <a:bodyPr/>
        <a:lstStyle/>
        <a:p>
          <a:r>
            <a:rPr lang="pl-PL" dirty="0" smtClean="0"/>
            <a:t>NIEPEŁNOSPRAWNOŚĆ 1991</a:t>
          </a:r>
          <a:endParaRPr lang="en-US" dirty="0"/>
        </a:p>
      </dgm:t>
    </dgm:pt>
    <dgm:pt modelId="{2C66DE84-6EDD-4C45-8A52-A001CCB7A3F4}" type="parTrans" cxnId="{712F91D1-0634-4021-910F-9138193484DC}">
      <dgm:prSet/>
      <dgm:spPr/>
      <dgm:t>
        <a:bodyPr/>
        <a:lstStyle/>
        <a:p>
          <a:endParaRPr lang="en-US"/>
        </a:p>
      </dgm:t>
    </dgm:pt>
    <dgm:pt modelId="{37722D06-5280-473E-A231-1DE48A74B3FE}" type="sibTrans" cxnId="{712F91D1-0634-4021-910F-9138193484DC}">
      <dgm:prSet/>
      <dgm:spPr/>
      <dgm:t>
        <a:bodyPr/>
        <a:lstStyle/>
        <a:p>
          <a:endParaRPr lang="en-US"/>
        </a:p>
      </dgm:t>
    </dgm:pt>
    <dgm:pt modelId="{98A27BF0-52FC-4415-A9AF-4C42CD33EE9E}">
      <dgm:prSet phldrT="[Tekst]"/>
      <dgm:spPr/>
      <dgm:t>
        <a:bodyPr/>
        <a:lstStyle/>
        <a:p>
          <a:r>
            <a:rPr lang="pl-PL" dirty="0" smtClean="0"/>
            <a:t>To deficyty wszystkie oprócz poznawczych</a:t>
          </a:r>
          <a:endParaRPr lang="en-US" dirty="0"/>
        </a:p>
      </dgm:t>
    </dgm:pt>
    <dgm:pt modelId="{429519C5-70E9-46B1-8BFE-C1BD560682D9}" type="parTrans" cxnId="{25FB82C2-5B37-4938-A27A-84612E383E2E}">
      <dgm:prSet/>
      <dgm:spPr/>
      <dgm:t>
        <a:bodyPr/>
        <a:lstStyle/>
        <a:p>
          <a:endParaRPr lang="en-US"/>
        </a:p>
      </dgm:t>
    </dgm:pt>
    <dgm:pt modelId="{86CCF7E7-F7CE-4CFB-8968-E3DE3F569F40}" type="sibTrans" cxnId="{25FB82C2-5B37-4938-A27A-84612E383E2E}">
      <dgm:prSet/>
      <dgm:spPr/>
      <dgm:t>
        <a:bodyPr/>
        <a:lstStyle/>
        <a:p>
          <a:endParaRPr lang="en-US"/>
        </a:p>
      </dgm:t>
    </dgm:pt>
    <dgm:pt modelId="{80D01363-1C1C-4A26-B7EB-7FC1F55E125C}">
      <dgm:prSet phldrT="[Tekst]"/>
      <dgm:spPr/>
      <dgm:t>
        <a:bodyPr/>
        <a:lstStyle/>
        <a:p>
          <a:r>
            <a:rPr lang="pl-PL" dirty="0" smtClean="0"/>
            <a:t>To problemy wszystkie z wyjątkiem intelektualnych</a:t>
          </a:r>
          <a:endParaRPr lang="en-US" dirty="0"/>
        </a:p>
      </dgm:t>
    </dgm:pt>
    <dgm:pt modelId="{2F9448BD-F113-4314-BB3D-D80B0FB52EA3}" type="parTrans" cxnId="{790CB394-DBA5-4F1F-B4B2-5AF39F4E53C6}">
      <dgm:prSet/>
      <dgm:spPr/>
      <dgm:t>
        <a:bodyPr/>
        <a:lstStyle/>
        <a:p>
          <a:endParaRPr lang="en-US"/>
        </a:p>
      </dgm:t>
    </dgm:pt>
    <dgm:pt modelId="{9C411BDE-0CE7-4458-A012-A00E8FAEBD33}" type="sibTrans" cxnId="{790CB394-DBA5-4F1F-B4B2-5AF39F4E53C6}">
      <dgm:prSet/>
      <dgm:spPr/>
      <dgm:t>
        <a:bodyPr/>
        <a:lstStyle/>
        <a:p>
          <a:endParaRPr lang="en-US"/>
        </a:p>
      </dgm:t>
    </dgm:pt>
    <dgm:pt modelId="{BD07E338-70B5-4E8B-B67E-3C029556AF63}" type="pres">
      <dgm:prSet presAssocID="{9DCAE9E3-A8AA-480E-95AC-5586CC3D82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402A9-7D20-4639-93A3-0D63819F9CD9}" type="pres">
      <dgm:prSet presAssocID="{9C854EFA-FBCB-45C5-AEB1-9555FC82C79E}" presName="parentLin" presStyleCnt="0"/>
      <dgm:spPr/>
    </dgm:pt>
    <dgm:pt modelId="{16CBD57F-8C78-4451-906A-D61C21C4E6A7}" type="pres">
      <dgm:prSet presAssocID="{9C854EFA-FBCB-45C5-AEB1-9555FC82C79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28CEC15-98CC-42E4-BDA0-1D389D0E4385}" type="pres">
      <dgm:prSet presAssocID="{9C854EFA-FBCB-45C5-AEB1-9555FC82C7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D09D3-FFE5-4CE7-8BFE-E553E81A31BC}" type="pres">
      <dgm:prSet presAssocID="{9C854EFA-FBCB-45C5-AEB1-9555FC82C79E}" presName="negativeSpace" presStyleCnt="0"/>
      <dgm:spPr/>
    </dgm:pt>
    <dgm:pt modelId="{78BF3249-0174-4F0C-A26B-E8A11CEE0507}" type="pres">
      <dgm:prSet presAssocID="{9C854EFA-FBCB-45C5-AEB1-9555FC82C79E}" presName="childText" presStyleLbl="conFgAcc1" presStyleIdx="0" presStyleCnt="3">
        <dgm:presLayoutVars>
          <dgm:bulletEnabled val="1"/>
        </dgm:presLayoutVars>
      </dgm:prSet>
      <dgm:spPr/>
    </dgm:pt>
    <dgm:pt modelId="{0CD2F230-AB51-410C-8004-19EC601EB0E9}" type="pres">
      <dgm:prSet presAssocID="{37722D06-5280-473E-A231-1DE48A74B3FE}" presName="spaceBetweenRectangles" presStyleCnt="0"/>
      <dgm:spPr/>
    </dgm:pt>
    <dgm:pt modelId="{8BA80295-45B6-49A5-8675-AC3DB4A43617}" type="pres">
      <dgm:prSet presAssocID="{98A27BF0-52FC-4415-A9AF-4C42CD33EE9E}" presName="parentLin" presStyleCnt="0"/>
      <dgm:spPr/>
    </dgm:pt>
    <dgm:pt modelId="{89A20D47-36F5-4D3C-A643-7C9FCB3829EF}" type="pres">
      <dgm:prSet presAssocID="{98A27BF0-52FC-4415-A9AF-4C42CD33EE9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FF8933D-88BE-46DE-B5B5-7A72F116A36E}" type="pres">
      <dgm:prSet presAssocID="{98A27BF0-52FC-4415-A9AF-4C42CD33EE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237DC-79C1-4588-94E5-556A1F8C3DD9}" type="pres">
      <dgm:prSet presAssocID="{98A27BF0-52FC-4415-A9AF-4C42CD33EE9E}" presName="negativeSpace" presStyleCnt="0"/>
      <dgm:spPr/>
    </dgm:pt>
    <dgm:pt modelId="{8B55F6EB-B07C-4F16-9125-A8613472CD18}" type="pres">
      <dgm:prSet presAssocID="{98A27BF0-52FC-4415-A9AF-4C42CD33EE9E}" presName="childText" presStyleLbl="conFgAcc1" presStyleIdx="1" presStyleCnt="3">
        <dgm:presLayoutVars>
          <dgm:bulletEnabled val="1"/>
        </dgm:presLayoutVars>
      </dgm:prSet>
      <dgm:spPr/>
    </dgm:pt>
    <dgm:pt modelId="{B6899F5D-0017-42A0-A772-D8E4F815AC65}" type="pres">
      <dgm:prSet presAssocID="{86CCF7E7-F7CE-4CFB-8968-E3DE3F569F40}" presName="spaceBetweenRectangles" presStyleCnt="0"/>
      <dgm:spPr/>
    </dgm:pt>
    <dgm:pt modelId="{42AA2717-05A3-4B64-B256-5CE551641B91}" type="pres">
      <dgm:prSet presAssocID="{80D01363-1C1C-4A26-B7EB-7FC1F55E125C}" presName="parentLin" presStyleCnt="0"/>
      <dgm:spPr/>
    </dgm:pt>
    <dgm:pt modelId="{9D3E2A7F-AFE0-40FB-B045-ABD6FE3520E3}" type="pres">
      <dgm:prSet presAssocID="{80D01363-1C1C-4A26-B7EB-7FC1F55E125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E9BE5F-534E-4EC6-A601-AAB622E8B022}" type="pres">
      <dgm:prSet presAssocID="{80D01363-1C1C-4A26-B7EB-7FC1F55E12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EB3D0-01AA-4F91-8886-98D31BDFB8EE}" type="pres">
      <dgm:prSet presAssocID="{80D01363-1C1C-4A26-B7EB-7FC1F55E125C}" presName="negativeSpace" presStyleCnt="0"/>
      <dgm:spPr/>
    </dgm:pt>
    <dgm:pt modelId="{F9EFF634-D90F-4011-A435-89DD34128C74}" type="pres">
      <dgm:prSet presAssocID="{80D01363-1C1C-4A26-B7EB-7FC1F55E125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ECAA87-94A6-4995-88FA-CA8515204E69}" type="presOf" srcId="{80D01363-1C1C-4A26-B7EB-7FC1F55E125C}" destId="{9D3E2A7F-AFE0-40FB-B045-ABD6FE3520E3}" srcOrd="0" destOrd="0" presId="urn:microsoft.com/office/officeart/2005/8/layout/list1"/>
    <dgm:cxn modelId="{25FB82C2-5B37-4938-A27A-84612E383E2E}" srcId="{9DCAE9E3-A8AA-480E-95AC-5586CC3D820F}" destId="{98A27BF0-52FC-4415-A9AF-4C42CD33EE9E}" srcOrd="1" destOrd="0" parTransId="{429519C5-70E9-46B1-8BFE-C1BD560682D9}" sibTransId="{86CCF7E7-F7CE-4CFB-8968-E3DE3F569F40}"/>
    <dgm:cxn modelId="{712F91D1-0634-4021-910F-9138193484DC}" srcId="{9DCAE9E3-A8AA-480E-95AC-5586CC3D820F}" destId="{9C854EFA-FBCB-45C5-AEB1-9555FC82C79E}" srcOrd="0" destOrd="0" parTransId="{2C66DE84-6EDD-4C45-8A52-A001CCB7A3F4}" sibTransId="{37722D06-5280-473E-A231-1DE48A74B3FE}"/>
    <dgm:cxn modelId="{B5AC55E1-724D-4AC7-B2BB-35B912089F60}" type="presOf" srcId="{80D01363-1C1C-4A26-B7EB-7FC1F55E125C}" destId="{A6E9BE5F-534E-4EC6-A601-AAB622E8B022}" srcOrd="1" destOrd="0" presId="urn:microsoft.com/office/officeart/2005/8/layout/list1"/>
    <dgm:cxn modelId="{D7309D05-3062-4512-9B44-32FCD8CB4EA2}" type="presOf" srcId="{9C854EFA-FBCB-45C5-AEB1-9555FC82C79E}" destId="{16CBD57F-8C78-4451-906A-D61C21C4E6A7}" srcOrd="0" destOrd="0" presId="urn:microsoft.com/office/officeart/2005/8/layout/list1"/>
    <dgm:cxn modelId="{89AEB824-FB64-407F-BB97-4756B112A46E}" type="presOf" srcId="{98A27BF0-52FC-4415-A9AF-4C42CD33EE9E}" destId="{89A20D47-36F5-4D3C-A643-7C9FCB3829EF}" srcOrd="0" destOrd="0" presId="urn:microsoft.com/office/officeart/2005/8/layout/list1"/>
    <dgm:cxn modelId="{5A5241E8-9B63-4AAC-B4FC-33702E390F26}" type="presOf" srcId="{9C854EFA-FBCB-45C5-AEB1-9555FC82C79E}" destId="{F28CEC15-98CC-42E4-BDA0-1D389D0E4385}" srcOrd="1" destOrd="0" presId="urn:microsoft.com/office/officeart/2005/8/layout/list1"/>
    <dgm:cxn modelId="{790CB394-DBA5-4F1F-B4B2-5AF39F4E53C6}" srcId="{9DCAE9E3-A8AA-480E-95AC-5586CC3D820F}" destId="{80D01363-1C1C-4A26-B7EB-7FC1F55E125C}" srcOrd="2" destOrd="0" parTransId="{2F9448BD-F113-4314-BB3D-D80B0FB52EA3}" sibTransId="{9C411BDE-0CE7-4458-A012-A00E8FAEBD33}"/>
    <dgm:cxn modelId="{7F505324-2C94-4EE9-A8D2-3253DB3F3E66}" type="presOf" srcId="{9DCAE9E3-A8AA-480E-95AC-5586CC3D820F}" destId="{BD07E338-70B5-4E8B-B67E-3C029556AF63}" srcOrd="0" destOrd="0" presId="urn:microsoft.com/office/officeart/2005/8/layout/list1"/>
    <dgm:cxn modelId="{6CCF8779-F6B7-4CB2-A3D0-8AA432C16726}" type="presOf" srcId="{98A27BF0-52FC-4415-A9AF-4C42CD33EE9E}" destId="{8FF8933D-88BE-46DE-B5B5-7A72F116A36E}" srcOrd="1" destOrd="0" presId="urn:microsoft.com/office/officeart/2005/8/layout/list1"/>
    <dgm:cxn modelId="{F02527CD-D1D7-44EB-9202-8E7E44B82F13}" type="presParOf" srcId="{BD07E338-70B5-4E8B-B67E-3C029556AF63}" destId="{D2D402A9-7D20-4639-93A3-0D63819F9CD9}" srcOrd="0" destOrd="0" presId="urn:microsoft.com/office/officeart/2005/8/layout/list1"/>
    <dgm:cxn modelId="{F4D30A08-F797-40DE-B5DE-EA9F32F17228}" type="presParOf" srcId="{D2D402A9-7D20-4639-93A3-0D63819F9CD9}" destId="{16CBD57F-8C78-4451-906A-D61C21C4E6A7}" srcOrd="0" destOrd="0" presId="urn:microsoft.com/office/officeart/2005/8/layout/list1"/>
    <dgm:cxn modelId="{B565657B-824C-4351-B5B4-C7AB5A42AA50}" type="presParOf" srcId="{D2D402A9-7D20-4639-93A3-0D63819F9CD9}" destId="{F28CEC15-98CC-42E4-BDA0-1D389D0E4385}" srcOrd="1" destOrd="0" presId="urn:microsoft.com/office/officeart/2005/8/layout/list1"/>
    <dgm:cxn modelId="{CD411B4C-D77C-45D3-A91A-F53F39294546}" type="presParOf" srcId="{BD07E338-70B5-4E8B-B67E-3C029556AF63}" destId="{3CCD09D3-FFE5-4CE7-8BFE-E553E81A31BC}" srcOrd="1" destOrd="0" presId="urn:microsoft.com/office/officeart/2005/8/layout/list1"/>
    <dgm:cxn modelId="{B86CC438-5BFD-4DA2-8CDE-F202D45BDE5D}" type="presParOf" srcId="{BD07E338-70B5-4E8B-B67E-3C029556AF63}" destId="{78BF3249-0174-4F0C-A26B-E8A11CEE0507}" srcOrd="2" destOrd="0" presId="urn:microsoft.com/office/officeart/2005/8/layout/list1"/>
    <dgm:cxn modelId="{E4A1694A-2AFE-495A-96A8-AC950017BD40}" type="presParOf" srcId="{BD07E338-70B5-4E8B-B67E-3C029556AF63}" destId="{0CD2F230-AB51-410C-8004-19EC601EB0E9}" srcOrd="3" destOrd="0" presId="urn:microsoft.com/office/officeart/2005/8/layout/list1"/>
    <dgm:cxn modelId="{FFB87405-1EEF-4C4E-989A-D7CDDD93C9D3}" type="presParOf" srcId="{BD07E338-70B5-4E8B-B67E-3C029556AF63}" destId="{8BA80295-45B6-49A5-8675-AC3DB4A43617}" srcOrd="4" destOrd="0" presId="urn:microsoft.com/office/officeart/2005/8/layout/list1"/>
    <dgm:cxn modelId="{3BC110E7-1D53-4F67-8DCE-AE978FF5963F}" type="presParOf" srcId="{8BA80295-45B6-49A5-8675-AC3DB4A43617}" destId="{89A20D47-36F5-4D3C-A643-7C9FCB3829EF}" srcOrd="0" destOrd="0" presId="urn:microsoft.com/office/officeart/2005/8/layout/list1"/>
    <dgm:cxn modelId="{0499015C-182B-4129-A016-F4B5A17D660F}" type="presParOf" srcId="{8BA80295-45B6-49A5-8675-AC3DB4A43617}" destId="{8FF8933D-88BE-46DE-B5B5-7A72F116A36E}" srcOrd="1" destOrd="0" presId="urn:microsoft.com/office/officeart/2005/8/layout/list1"/>
    <dgm:cxn modelId="{029C81B4-443A-43F1-A3D7-7219CA80DA14}" type="presParOf" srcId="{BD07E338-70B5-4E8B-B67E-3C029556AF63}" destId="{FC6237DC-79C1-4588-94E5-556A1F8C3DD9}" srcOrd="5" destOrd="0" presId="urn:microsoft.com/office/officeart/2005/8/layout/list1"/>
    <dgm:cxn modelId="{74547DF3-0559-4687-BF4A-9B208250F37E}" type="presParOf" srcId="{BD07E338-70B5-4E8B-B67E-3C029556AF63}" destId="{8B55F6EB-B07C-4F16-9125-A8613472CD18}" srcOrd="6" destOrd="0" presId="urn:microsoft.com/office/officeart/2005/8/layout/list1"/>
    <dgm:cxn modelId="{64907D9B-D75A-4B68-896B-66FC114AD12E}" type="presParOf" srcId="{BD07E338-70B5-4E8B-B67E-3C029556AF63}" destId="{B6899F5D-0017-42A0-A772-D8E4F815AC65}" srcOrd="7" destOrd="0" presId="urn:microsoft.com/office/officeart/2005/8/layout/list1"/>
    <dgm:cxn modelId="{8238D845-D7F0-4A48-AEB9-CF368A06C20B}" type="presParOf" srcId="{BD07E338-70B5-4E8B-B67E-3C029556AF63}" destId="{42AA2717-05A3-4B64-B256-5CE551641B91}" srcOrd="8" destOrd="0" presId="urn:microsoft.com/office/officeart/2005/8/layout/list1"/>
    <dgm:cxn modelId="{A48218E6-AAD4-4F6B-9EC5-9102117EE72D}" type="presParOf" srcId="{42AA2717-05A3-4B64-B256-5CE551641B91}" destId="{9D3E2A7F-AFE0-40FB-B045-ABD6FE3520E3}" srcOrd="0" destOrd="0" presId="urn:microsoft.com/office/officeart/2005/8/layout/list1"/>
    <dgm:cxn modelId="{32BB3279-9146-489A-A70C-E9C0F044502A}" type="presParOf" srcId="{42AA2717-05A3-4B64-B256-5CE551641B91}" destId="{A6E9BE5F-534E-4EC6-A601-AAB622E8B022}" srcOrd="1" destOrd="0" presId="urn:microsoft.com/office/officeart/2005/8/layout/list1"/>
    <dgm:cxn modelId="{2A22E683-7369-4B08-9990-4A300EC481A9}" type="presParOf" srcId="{BD07E338-70B5-4E8B-B67E-3C029556AF63}" destId="{329EB3D0-01AA-4F91-8886-98D31BDFB8EE}" srcOrd="9" destOrd="0" presId="urn:microsoft.com/office/officeart/2005/8/layout/list1"/>
    <dgm:cxn modelId="{875D9D59-B7FC-453A-A79C-7B58CD94AB53}" type="presParOf" srcId="{BD07E338-70B5-4E8B-B67E-3C029556AF63}" destId="{F9EFF634-D90F-4011-A435-89DD34128C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3F77D4-9A64-4C2C-9A92-E9BD47E9C79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54D0C0-CBED-4152-B3F0-47875899AE84}">
      <dgm:prSet phldrT="[Tekst]"/>
      <dgm:spPr/>
      <dgm:t>
        <a:bodyPr/>
        <a:lstStyle/>
        <a:p>
          <a:r>
            <a:rPr lang="pl-PL" dirty="0" smtClean="0"/>
            <a:t>Zespół Downa 1991</a:t>
          </a:r>
          <a:endParaRPr lang="en-US" dirty="0"/>
        </a:p>
      </dgm:t>
    </dgm:pt>
    <dgm:pt modelId="{38C128F4-1AE7-4CD8-8F95-19ABB47A9680}" type="parTrans" cxnId="{482B3DF4-39FE-484E-90D5-671097394BB5}">
      <dgm:prSet/>
      <dgm:spPr/>
      <dgm:t>
        <a:bodyPr/>
        <a:lstStyle/>
        <a:p>
          <a:endParaRPr lang="en-US"/>
        </a:p>
      </dgm:t>
    </dgm:pt>
    <dgm:pt modelId="{CF95B096-0DF7-4A45-A605-E38AA84E4ABE}" type="sibTrans" cxnId="{482B3DF4-39FE-484E-90D5-671097394BB5}">
      <dgm:prSet/>
      <dgm:spPr/>
      <dgm:t>
        <a:bodyPr/>
        <a:lstStyle/>
        <a:p>
          <a:endParaRPr lang="en-US"/>
        </a:p>
      </dgm:t>
    </dgm:pt>
    <dgm:pt modelId="{2AF7C7EA-EC64-4845-A672-836661FD209E}">
      <dgm:prSet phldrT="[Tekst]"/>
      <dgm:spPr/>
      <dgm:t>
        <a:bodyPr/>
        <a:lstStyle/>
        <a:p>
          <a:r>
            <a:rPr lang="pl-PL" dirty="0" smtClean="0"/>
            <a:t>Zdrowie nie gwarantowało przeżycia</a:t>
          </a:r>
          <a:endParaRPr lang="en-US" dirty="0"/>
        </a:p>
      </dgm:t>
    </dgm:pt>
    <dgm:pt modelId="{9805C5E7-41C3-4D69-A4E3-DF266AF6BE41}" type="parTrans" cxnId="{031369D4-3C4E-4A22-8E6C-C815ED4A2F6F}">
      <dgm:prSet/>
      <dgm:spPr/>
      <dgm:t>
        <a:bodyPr/>
        <a:lstStyle/>
        <a:p>
          <a:endParaRPr lang="en-US"/>
        </a:p>
      </dgm:t>
    </dgm:pt>
    <dgm:pt modelId="{15F5C7D3-6025-47E1-84C7-B2427AE542BC}" type="sibTrans" cxnId="{031369D4-3C4E-4A22-8E6C-C815ED4A2F6F}">
      <dgm:prSet/>
      <dgm:spPr/>
      <dgm:t>
        <a:bodyPr/>
        <a:lstStyle/>
        <a:p>
          <a:endParaRPr lang="en-US"/>
        </a:p>
      </dgm:t>
    </dgm:pt>
    <dgm:pt modelId="{093A2B9E-3C0D-4782-9156-159280E73F64}">
      <dgm:prSet phldrT="[Tekst]"/>
      <dgm:spPr/>
      <dgm:t>
        <a:bodyPr/>
        <a:lstStyle/>
        <a:p>
          <a:r>
            <a:rPr lang="pl-PL" dirty="0" smtClean="0"/>
            <a:t>Dojście do okresu edukacji-instytucje specjalne</a:t>
          </a:r>
          <a:endParaRPr lang="en-US" dirty="0"/>
        </a:p>
      </dgm:t>
    </dgm:pt>
    <dgm:pt modelId="{A5696549-00F0-4C76-A5E8-50E16B40FBD7}" type="parTrans" cxnId="{BDE82DB2-25BE-4B47-B4F8-B27CF0AD3992}">
      <dgm:prSet/>
      <dgm:spPr/>
      <dgm:t>
        <a:bodyPr/>
        <a:lstStyle/>
        <a:p>
          <a:endParaRPr lang="en-US"/>
        </a:p>
      </dgm:t>
    </dgm:pt>
    <dgm:pt modelId="{0109B6BD-6C88-45F8-A27B-9E8B0986EC0F}" type="sibTrans" cxnId="{BDE82DB2-25BE-4B47-B4F8-B27CF0AD3992}">
      <dgm:prSet/>
      <dgm:spPr/>
      <dgm:t>
        <a:bodyPr/>
        <a:lstStyle/>
        <a:p>
          <a:endParaRPr lang="en-US"/>
        </a:p>
      </dgm:t>
    </dgm:pt>
    <dgm:pt modelId="{FAE24BCA-2EB7-4FDC-8A98-E84F7855BF08}">
      <dgm:prSet phldrT="[Tekst]"/>
      <dgm:spPr/>
      <dgm:t>
        <a:bodyPr/>
        <a:lstStyle/>
        <a:p>
          <a:r>
            <a:rPr lang="pl-PL" dirty="0" smtClean="0"/>
            <a:t>Niepełnosprawność intelektualna 1991</a:t>
          </a:r>
          <a:endParaRPr lang="en-US" dirty="0"/>
        </a:p>
      </dgm:t>
    </dgm:pt>
    <dgm:pt modelId="{7478B3F4-3F54-4FD4-96EF-4B3D7850B41F}" type="parTrans" cxnId="{2041B858-F1F5-4F82-B036-A1AFB138B868}">
      <dgm:prSet/>
      <dgm:spPr/>
      <dgm:t>
        <a:bodyPr/>
        <a:lstStyle/>
        <a:p>
          <a:endParaRPr lang="en-US"/>
        </a:p>
      </dgm:t>
    </dgm:pt>
    <dgm:pt modelId="{CE114D1D-84A2-4202-90E2-B7E90A6D989A}" type="sibTrans" cxnId="{2041B858-F1F5-4F82-B036-A1AFB138B868}">
      <dgm:prSet/>
      <dgm:spPr/>
      <dgm:t>
        <a:bodyPr/>
        <a:lstStyle/>
        <a:p>
          <a:endParaRPr lang="en-US"/>
        </a:p>
      </dgm:t>
    </dgm:pt>
    <dgm:pt modelId="{8F95A5B5-7ACF-48DB-99B2-942CF70183A6}">
      <dgm:prSet phldrT="[Tekst]"/>
      <dgm:spPr/>
      <dgm:t>
        <a:bodyPr/>
        <a:lstStyle/>
        <a:p>
          <a:r>
            <a:rPr lang="pl-PL" dirty="0" smtClean="0"/>
            <a:t>Edukacja podstawowa</a:t>
          </a:r>
          <a:endParaRPr lang="en-US" dirty="0"/>
        </a:p>
      </dgm:t>
    </dgm:pt>
    <dgm:pt modelId="{819640D1-82E0-4BE8-9170-F49CDB57DDBA}" type="parTrans" cxnId="{E35FC02D-46F9-42BE-91BE-47B3DBCC070E}">
      <dgm:prSet/>
      <dgm:spPr/>
      <dgm:t>
        <a:bodyPr/>
        <a:lstStyle/>
        <a:p>
          <a:endParaRPr lang="en-US"/>
        </a:p>
      </dgm:t>
    </dgm:pt>
    <dgm:pt modelId="{23B3A6E5-E748-4233-80E3-2020DBCA84E2}" type="sibTrans" cxnId="{E35FC02D-46F9-42BE-91BE-47B3DBCC070E}">
      <dgm:prSet/>
      <dgm:spPr/>
      <dgm:t>
        <a:bodyPr/>
        <a:lstStyle/>
        <a:p>
          <a:endParaRPr lang="en-US"/>
        </a:p>
      </dgm:t>
    </dgm:pt>
    <dgm:pt modelId="{D6EDC299-2D70-4AA6-9288-6F19340A12FE}">
      <dgm:prSet phldrT="[Tekst]"/>
      <dgm:spPr/>
      <dgm:t>
        <a:bodyPr/>
        <a:lstStyle/>
        <a:p>
          <a:r>
            <a:rPr lang="pl-PL" dirty="0" smtClean="0"/>
            <a:t>Instytut specjalny</a:t>
          </a:r>
          <a:endParaRPr lang="en-US" dirty="0"/>
        </a:p>
      </dgm:t>
    </dgm:pt>
    <dgm:pt modelId="{7927C6A8-0478-46FE-A82F-849B5B73CDDE}" type="parTrans" cxnId="{1FA9C4B1-7698-4AC0-BAB1-A4E5827C78BA}">
      <dgm:prSet/>
      <dgm:spPr/>
      <dgm:t>
        <a:bodyPr/>
        <a:lstStyle/>
        <a:p>
          <a:endParaRPr lang="en-US"/>
        </a:p>
      </dgm:t>
    </dgm:pt>
    <dgm:pt modelId="{C1B4CB29-A892-45BD-A0D9-FD6F0B2D3951}" type="sibTrans" cxnId="{1FA9C4B1-7698-4AC0-BAB1-A4E5827C78BA}">
      <dgm:prSet/>
      <dgm:spPr/>
      <dgm:t>
        <a:bodyPr/>
        <a:lstStyle/>
        <a:p>
          <a:endParaRPr lang="en-US"/>
        </a:p>
      </dgm:t>
    </dgm:pt>
    <dgm:pt modelId="{0F0A202D-D3D3-44BB-832D-5918262A1D6D}" type="pres">
      <dgm:prSet presAssocID="{7B3F77D4-9A64-4C2C-9A92-E9BD47E9C7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2B2957-0BAB-4D62-B8D1-9629BAFCD666}" type="pres">
      <dgm:prSet presAssocID="{2254D0C0-CBED-4152-B3F0-47875899AE84}" presName="root" presStyleCnt="0"/>
      <dgm:spPr/>
    </dgm:pt>
    <dgm:pt modelId="{2623743A-1090-4CA9-B206-D6312109F368}" type="pres">
      <dgm:prSet presAssocID="{2254D0C0-CBED-4152-B3F0-47875899AE84}" presName="rootComposite" presStyleCnt="0"/>
      <dgm:spPr/>
    </dgm:pt>
    <dgm:pt modelId="{078BF6FD-145C-4E84-9C23-6AC0DAAE7787}" type="pres">
      <dgm:prSet presAssocID="{2254D0C0-CBED-4152-B3F0-47875899AE84}" presName="rootText" presStyleLbl="node1" presStyleIdx="0" presStyleCnt="2"/>
      <dgm:spPr/>
      <dgm:t>
        <a:bodyPr/>
        <a:lstStyle/>
        <a:p>
          <a:endParaRPr lang="en-US"/>
        </a:p>
      </dgm:t>
    </dgm:pt>
    <dgm:pt modelId="{84FAA97F-41D6-4C9B-93CA-4143CE5724A1}" type="pres">
      <dgm:prSet presAssocID="{2254D0C0-CBED-4152-B3F0-47875899AE84}" presName="rootConnector" presStyleLbl="node1" presStyleIdx="0" presStyleCnt="2"/>
      <dgm:spPr/>
      <dgm:t>
        <a:bodyPr/>
        <a:lstStyle/>
        <a:p>
          <a:endParaRPr lang="en-US"/>
        </a:p>
      </dgm:t>
    </dgm:pt>
    <dgm:pt modelId="{F6DBFE1C-0C69-4ECA-85C4-F32ACB70E991}" type="pres">
      <dgm:prSet presAssocID="{2254D0C0-CBED-4152-B3F0-47875899AE84}" presName="childShape" presStyleCnt="0"/>
      <dgm:spPr/>
    </dgm:pt>
    <dgm:pt modelId="{6FCEB0BA-3D85-498C-8E48-31B2B85A6A8D}" type="pres">
      <dgm:prSet presAssocID="{9805C5E7-41C3-4D69-A4E3-DF266AF6BE41}" presName="Name13" presStyleLbl="parChTrans1D2" presStyleIdx="0" presStyleCnt="4"/>
      <dgm:spPr/>
      <dgm:t>
        <a:bodyPr/>
        <a:lstStyle/>
        <a:p>
          <a:endParaRPr lang="en-US"/>
        </a:p>
      </dgm:t>
    </dgm:pt>
    <dgm:pt modelId="{040AF56F-61CF-46D7-A2B0-6F8B0282CB63}" type="pres">
      <dgm:prSet presAssocID="{2AF7C7EA-EC64-4845-A672-836661FD209E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30F1D-DFBD-48A9-92FD-006675ED48BC}" type="pres">
      <dgm:prSet presAssocID="{A5696549-00F0-4C76-A5E8-50E16B40FBD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1D39B367-2B15-49CB-9E12-AFEF90D7FA5B}" type="pres">
      <dgm:prSet presAssocID="{093A2B9E-3C0D-4782-9156-159280E73F6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E4A45-3C87-4B7D-AB63-5AFB8C0B1474}" type="pres">
      <dgm:prSet presAssocID="{FAE24BCA-2EB7-4FDC-8A98-E84F7855BF08}" presName="root" presStyleCnt="0"/>
      <dgm:spPr/>
    </dgm:pt>
    <dgm:pt modelId="{4509580A-0A1A-4692-ADB6-A897247A11B9}" type="pres">
      <dgm:prSet presAssocID="{FAE24BCA-2EB7-4FDC-8A98-E84F7855BF08}" presName="rootComposite" presStyleCnt="0"/>
      <dgm:spPr/>
    </dgm:pt>
    <dgm:pt modelId="{4C8357A2-E5C6-4BC7-87CC-D798EE77519C}" type="pres">
      <dgm:prSet presAssocID="{FAE24BCA-2EB7-4FDC-8A98-E84F7855BF08}" presName="rootText" presStyleLbl="node1" presStyleIdx="1" presStyleCnt="2"/>
      <dgm:spPr/>
      <dgm:t>
        <a:bodyPr/>
        <a:lstStyle/>
        <a:p>
          <a:endParaRPr lang="en-US"/>
        </a:p>
      </dgm:t>
    </dgm:pt>
    <dgm:pt modelId="{B1DABB8C-B437-4B7D-AC40-F94F1330ED7D}" type="pres">
      <dgm:prSet presAssocID="{FAE24BCA-2EB7-4FDC-8A98-E84F7855BF08}" presName="rootConnector" presStyleLbl="node1" presStyleIdx="1" presStyleCnt="2"/>
      <dgm:spPr/>
      <dgm:t>
        <a:bodyPr/>
        <a:lstStyle/>
        <a:p>
          <a:endParaRPr lang="en-US"/>
        </a:p>
      </dgm:t>
    </dgm:pt>
    <dgm:pt modelId="{50749FD1-D6A5-4B13-8EB4-0A68EACB0CED}" type="pres">
      <dgm:prSet presAssocID="{FAE24BCA-2EB7-4FDC-8A98-E84F7855BF08}" presName="childShape" presStyleCnt="0"/>
      <dgm:spPr/>
    </dgm:pt>
    <dgm:pt modelId="{1F476D1C-EA50-4F71-BCA5-33F5CC4F10F0}" type="pres">
      <dgm:prSet presAssocID="{819640D1-82E0-4BE8-9170-F49CDB57DDBA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1597526-5DE3-4EB9-A870-BF1B9E79A293}" type="pres">
      <dgm:prSet presAssocID="{8F95A5B5-7ACF-48DB-99B2-942CF70183A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B81E7-7640-42EA-814A-441F84641D5E}" type="pres">
      <dgm:prSet presAssocID="{7927C6A8-0478-46FE-A82F-849B5B73CDDE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74B0630-9D1F-4D41-B7EC-9CF787D671C8}" type="pres">
      <dgm:prSet presAssocID="{D6EDC299-2D70-4AA6-9288-6F19340A12F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5F3979-B5EB-4175-B2EE-0C615530C458}" type="presOf" srcId="{7927C6A8-0478-46FE-A82F-849B5B73CDDE}" destId="{309B81E7-7640-42EA-814A-441F84641D5E}" srcOrd="0" destOrd="0" presId="urn:microsoft.com/office/officeart/2005/8/layout/hierarchy3"/>
    <dgm:cxn modelId="{2041B858-F1F5-4F82-B036-A1AFB138B868}" srcId="{7B3F77D4-9A64-4C2C-9A92-E9BD47E9C794}" destId="{FAE24BCA-2EB7-4FDC-8A98-E84F7855BF08}" srcOrd="1" destOrd="0" parTransId="{7478B3F4-3F54-4FD4-96EF-4B3D7850B41F}" sibTransId="{CE114D1D-84A2-4202-90E2-B7E90A6D989A}"/>
    <dgm:cxn modelId="{FCD78525-F0A6-4094-B526-5CC697A91E86}" type="presOf" srcId="{093A2B9E-3C0D-4782-9156-159280E73F64}" destId="{1D39B367-2B15-49CB-9E12-AFEF90D7FA5B}" srcOrd="0" destOrd="0" presId="urn:microsoft.com/office/officeart/2005/8/layout/hierarchy3"/>
    <dgm:cxn modelId="{E35FC02D-46F9-42BE-91BE-47B3DBCC070E}" srcId="{FAE24BCA-2EB7-4FDC-8A98-E84F7855BF08}" destId="{8F95A5B5-7ACF-48DB-99B2-942CF70183A6}" srcOrd="0" destOrd="0" parTransId="{819640D1-82E0-4BE8-9170-F49CDB57DDBA}" sibTransId="{23B3A6E5-E748-4233-80E3-2020DBCA84E2}"/>
    <dgm:cxn modelId="{031369D4-3C4E-4A22-8E6C-C815ED4A2F6F}" srcId="{2254D0C0-CBED-4152-B3F0-47875899AE84}" destId="{2AF7C7EA-EC64-4845-A672-836661FD209E}" srcOrd="0" destOrd="0" parTransId="{9805C5E7-41C3-4D69-A4E3-DF266AF6BE41}" sibTransId="{15F5C7D3-6025-47E1-84C7-B2427AE542BC}"/>
    <dgm:cxn modelId="{830C5EA5-1708-4D02-9234-6F3D37B62F68}" type="presOf" srcId="{8F95A5B5-7ACF-48DB-99B2-942CF70183A6}" destId="{01597526-5DE3-4EB9-A870-BF1B9E79A293}" srcOrd="0" destOrd="0" presId="urn:microsoft.com/office/officeart/2005/8/layout/hierarchy3"/>
    <dgm:cxn modelId="{8673A203-5D26-4B05-A68D-61A3DA8F9145}" type="presOf" srcId="{819640D1-82E0-4BE8-9170-F49CDB57DDBA}" destId="{1F476D1C-EA50-4F71-BCA5-33F5CC4F10F0}" srcOrd="0" destOrd="0" presId="urn:microsoft.com/office/officeart/2005/8/layout/hierarchy3"/>
    <dgm:cxn modelId="{1FA9C4B1-7698-4AC0-BAB1-A4E5827C78BA}" srcId="{FAE24BCA-2EB7-4FDC-8A98-E84F7855BF08}" destId="{D6EDC299-2D70-4AA6-9288-6F19340A12FE}" srcOrd="1" destOrd="0" parTransId="{7927C6A8-0478-46FE-A82F-849B5B73CDDE}" sibTransId="{C1B4CB29-A892-45BD-A0D9-FD6F0B2D3951}"/>
    <dgm:cxn modelId="{08CE7914-3D73-4EA3-BA25-F7A551A3002B}" type="presOf" srcId="{9805C5E7-41C3-4D69-A4E3-DF266AF6BE41}" destId="{6FCEB0BA-3D85-498C-8E48-31B2B85A6A8D}" srcOrd="0" destOrd="0" presId="urn:microsoft.com/office/officeart/2005/8/layout/hierarchy3"/>
    <dgm:cxn modelId="{83ED465F-1631-4BB0-A3F1-7460CFFB434C}" type="presOf" srcId="{7B3F77D4-9A64-4C2C-9A92-E9BD47E9C794}" destId="{0F0A202D-D3D3-44BB-832D-5918262A1D6D}" srcOrd="0" destOrd="0" presId="urn:microsoft.com/office/officeart/2005/8/layout/hierarchy3"/>
    <dgm:cxn modelId="{2E150F4A-7435-4294-AC8D-610E113AEDC7}" type="presOf" srcId="{A5696549-00F0-4C76-A5E8-50E16B40FBD7}" destId="{A5530F1D-DFBD-48A9-92FD-006675ED48BC}" srcOrd="0" destOrd="0" presId="urn:microsoft.com/office/officeart/2005/8/layout/hierarchy3"/>
    <dgm:cxn modelId="{8FBCAF6C-0BC2-4C53-BCB5-284418794C6A}" type="presOf" srcId="{2254D0C0-CBED-4152-B3F0-47875899AE84}" destId="{84FAA97F-41D6-4C9B-93CA-4143CE5724A1}" srcOrd="1" destOrd="0" presId="urn:microsoft.com/office/officeart/2005/8/layout/hierarchy3"/>
    <dgm:cxn modelId="{3AE0ED50-D9BA-4526-B15C-461E2784C453}" type="presOf" srcId="{2AF7C7EA-EC64-4845-A672-836661FD209E}" destId="{040AF56F-61CF-46D7-A2B0-6F8B0282CB63}" srcOrd="0" destOrd="0" presId="urn:microsoft.com/office/officeart/2005/8/layout/hierarchy3"/>
    <dgm:cxn modelId="{725E706F-B245-43B1-BDBB-F8AEADA01D1A}" type="presOf" srcId="{D6EDC299-2D70-4AA6-9288-6F19340A12FE}" destId="{474B0630-9D1F-4D41-B7EC-9CF787D671C8}" srcOrd="0" destOrd="0" presId="urn:microsoft.com/office/officeart/2005/8/layout/hierarchy3"/>
    <dgm:cxn modelId="{482B3DF4-39FE-484E-90D5-671097394BB5}" srcId="{7B3F77D4-9A64-4C2C-9A92-E9BD47E9C794}" destId="{2254D0C0-CBED-4152-B3F0-47875899AE84}" srcOrd="0" destOrd="0" parTransId="{38C128F4-1AE7-4CD8-8F95-19ABB47A9680}" sibTransId="{CF95B096-0DF7-4A45-A605-E38AA84E4ABE}"/>
    <dgm:cxn modelId="{5E8DCAA4-221E-43D2-9FE0-473168B501D7}" type="presOf" srcId="{FAE24BCA-2EB7-4FDC-8A98-E84F7855BF08}" destId="{4C8357A2-E5C6-4BC7-87CC-D798EE77519C}" srcOrd="0" destOrd="0" presId="urn:microsoft.com/office/officeart/2005/8/layout/hierarchy3"/>
    <dgm:cxn modelId="{00D7FC53-E0E4-45C7-A26C-E920D622E8C2}" type="presOf" srcId="{2254D0C0-CBED-4152-B3F0-47875899AE84}" destId="{078BF6FD-145C-4E84-9C23-6AC0DAAE7787}" srcOrd="0" destOrd="0" presId="urn:microsoft.com/office/officeart/2005/8/layout/hierarchy3"/>
    <dgm:cxn modelId="{BDE82DB2-25BE-4B47-B4F8-B27CF0AD3992}" srcId="{2254D0C0-CBED-4152-B3F0-47875899AE84}" destId="{093A2B9E-3C0D-4782-9156-159280E73F64}" srcOrd="1" destOrd="0" parTransId="{A5696549-00F0-4C76-A5E8-50E16B40FBD7}" sibTransId="{0109B6BD-6C88-45F8-A27B-9E8B0986EC0F}"/>
    <dgm:cxn modelId="{18C6A6D5-1FDB-414B-A517-A10A3F04DF17}" type="presOf" srcId="{FAE24BCA-2EB7-4FDC-8A98-E84F7855BF08}" destId="{B1DABB8C-B437-4B7D-AC40-F94F1330ED7D}" srcOrd="1" destOrd="0" presId="urn:microsoft.com/office/officeart/2005/8/layout/hierarchy3"/>
    <dgm:cxn modelId="{8069A432-B891-4C5E-9CAE-294DF6DC707A}" type="presParOf" srcId="{0F0A202D-D3D3-44BB-832D-5918262A1D6D}" destId="{4F2B2957-0BAB-4D62-B8D1-9629BAFCD666}" srcOrd="0" destOrd="0" presId="urn:microsoft.com/office/officeart/2005/8/layout/hierarchy3"/>
    <dgm:cxn modelId="{30F7FA72-5545-457B-BDF8-8649C84603E2}" type="presParOf" srcId="{4F2B2957-0BAB-4D62-B8D1-9629BAFCD666}" destId="{2623743A-1090-4CA9-B206-D6312109F368}" srcOrd="0" destOrd="0" presId="urn:microsoft.com/office/officeart/2005/8/layout/hierarchy3"/>
    <dgm:cxn modelId="{E1918E67-0B5B-426E-9F66-0393E85DE243}" type="presParOf" srcId="{2623743A-1090-4CA9-B206-D6312109F368}" destId="{078BF6FD-145C-4E84-9C23-6AC0DAAE7787}" srcOrd="0" destOrd="0" presId="urn:microsoft.com/office/officeart/2005/8/layout/hierarchy3"/>
    <dgm:cxn modelId="{37E5A0D2-7135-4901-A4A7-54F138CDA057}" type="presParOf" srcId="{2623743A-1090-4CA9-B206-D6312109F368}" destId="{84FAA97F-41D6-4C9B-93CA-4143CE5724A1}" srcOrd="1" destOrd="0" presId="urn:microsoft.com/office/officeart/2005/8/layout/hierarchy3"/>
    <dgm:cxn modelId="{4659A66C-3B48-4456-9047-FFDF8C9C45FB}" type="presParOf" srcId="{4F2B2957-0BAB-4D62-B8D1-9629BAFCD666}" destId="{F6DBFE1C-0C69-4ECA-85C4-F32ACB70E991}" srcOrd="1" destOrd="0" presId="urn:microsoft.com/office/officeart/2005/8/layout/hierarchy3"/>
    <dgm:cxn modelId="{B874A5C6-783E-4330-8D9B-EC42D58D5F0A}" type="presParOf" srcId="{F6DBFE1C-0C69-4ECA-85C4-F32ACB70E991}" destId="{6FCEB0BA-3D85-498C-8E48-31B2B85A6A8D}" srcOrd="0" destOrd="0" presId="urn:microsoft.com/office/officeart/2005/8/layout/hierarchy3"/>
    <dgm:cxn modelId="{77AC1B89-5599-4131-B49F-306FFBF585FC}" type="presParOf" srcId="{F6DBFE1C-0C69-4ECA-85C4-F32ACB70E991}" destId="{040AF56F-61CF-46D7-A2B0-6F8B0282CB63}" srcOrd="1" destOrd="0" presId="urn:microsoft.com/office/officeart/2005/8/layout/hierarchy3"/>
    <dgm:cxn modelId="{63BB657F-36FC-40E3-AD75-F42BD7A798A6}" type="presParOf" srcId="{F6DBFE1C-0C69-4ECA-85C4-F32ACB70E991}" destId="{A5530F1D-DFBD-48A9-92FD-006675ED48BC}" srcOrd="2" destOrd="0" presId="urn:microsoft.com/office/officeart/2005/8/layout/hierarchy3"/>
    <dgm:cxn modelId="{DD68A9B1-A6C5-4D93-92B3-5CBE0E92D68E}" type="presParOf" srcId="{F6DBFE1C-0C69-4ECA-85C4-F32ACB70E991}" destId="{1D39B367-2B15-49CB-9E12-AFEF90D7FA5B}" srcOrd="3" destOrd="0" presId="urn:microsoft.com/office/officeart/2005/8/layout/hierarchy3"/>
    <dgm:cxn modelId="{9A069035-E12F-4C79-8EA8-3A7117AFC65A}" type="presParOf" srcId="{0F0A202D-D3D3-44BB-832D-5918262A1D6D}" destId="{857E4A45-3C87-4B7D-AB63-5AFB8C0B1474}" srcOrd="1" destOrd="0" presId="urn:microsoft.com/office/officeart/2005/8/layout/hierarchy3"/>
    <dgm:cxn modelId="{B70CE71A-6932-4C4A-AFBB-5D6DD4E3114A}" type="presParOf" srcId="{857E4A45-3C87-4B7D-AB63-5AFB8C0B1474}" destId="{4509580A-0A1A-4692-ADB6-A897247A11B9}" srcOrd="0" destOrd="0" presId="urn:microsoft.com/office/officeart/2005/8/layout/hierarchy3"/>
    <dgm:cxn modelId="{D065B910-8944-4A3C-8A98-00C1ED3C4833}" type="presParOf" srcId="{4509580A-0A1A-4692-ADB6-A897247A11B9}" destId="{4C8357A2-E5C6-4BC7-87CC-D798EE77519C}" srcOrd="0" destOrd="0" presId="urn:microsoft.com/office/officeart/2005/8/layout/hierarchy3"/>
    <dgm:cxn modelId="{6E42853D-35E2-4E5D-A672-6BABF030443A}" type="presParOf" srcId="{4509580A-0A1A-4692-ADB6-A897247A11B9}" destId="{B1DABB8C-B437-4B7D-AC40-F94F1330ED7D}" srcOrd="1" destOrd="0" presId="urn:microsoft.com/office/officeart/2005/8/layout/hierarchy3"/>
    <dgm:cxn modelId="{47197B05-236C-4F98-A652-D7C409600D76}" type="presParOf" srcId="{857E4A45-3C87-4B7D-AB63-5AFB8C0B1474}" destId="{50749FD1-D6A5-4B13-8EB4-0A68EACB0CED}" srcOrd="1" destOrd="0" presId="urn:microsoft.com/office/officeart/2005/8/layout/hierarchy3"/>
    <dgm:cxn modelId="{1F836998-76C3-484D-BA30-140A967617A5}" type="presParOf" srcId="{50749FD1-D6A5-4B13-8EB4-0A68EACB0CED}" destId="{1F476D1C-EA50-4F71-BCA5-33F5CC4F10F0}" srcOrd="0" destOrd="0" presId="urn:microsoft.com/office/officeart/2005/8/layout/hierarchy3"/>
    <dgm:cxn modelId="{CC7960C2-A55D-48E9-A7D8-3EF091A39F58}" type="presParOf" srcId="{50749FD1-D6A5-4B13-8EB4-0A68EACB0CED}" destId="{01597526-5DE3-4EB9-A870-BF1B9E79A293}" srcOrd="1" destOrd="0" presId="urn:microsoft.com/office/officeart/2005/8/layout/hierarchy3"/>
    <dgm:cxn modelId="{600BBAEA-407F-4196-B6E3-DF0AD5B081C5}" type="presParOf" srcId="{50749FD1-D6A5-4B13-8EB4-0A68EACB0CED}" destId="{309B81E7-7640-42EA-814A-441F84641D5E}" srcOrd="2" destOrd="0" presId="urn:microsoft.com/office/officeart/2005/8/layout/hierarchy3"/>
    <dgm:cxn modelId="{2D428D82-1567-43FB-B09C-01FADC23AA8E}" type="presParOf" srcId="{50749FD1-D6A5-4B13-8EB4-0A68EACB0CED}" destId="{474B0630-9D1F-4D41-B7EC-9CF787D671C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FEAF98-6C55-43B2-BCF9-03F304C1AA7F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E1C1DA0-523D-4D0C-B41D-6A094551D427}">
      <dgm:prSet phldrT="[Tekst]"/>
      <dgm:spPr/>
      <dgm:t>
        <a:bodyPr/>
        <a:lstStyle/>
        <a:p>
          <a:r>
            <a:rPr lang="pl-PL" dirty="0" smtClean="0"/>
            <a:t>1991-2000  wzrost przeżywalności ZD</a:t>
          </a:r>
          <a:endParaRPr lang="en-US" dirty="0"/>
        </a:p>
      </dgm:t>
    </dgm:pt>
    <dgm:pt modelId="{06DBDD34-AC42-45FC-AFE5-0356807E2531}" type="parTrans" cxnId="{C39C8DE2-AEBC-40F2-B4B4-1824CF7C5FDE}">
      <dgm:prSet/>
      <dgm:spPr/>
    </dgm:pt>
    <dgm:pt modelId="{857DBBA8-B5F2-4B39-B046-54ACD3AAEAFE}" type="sibTrans" cxnId="{C39C8DE2-AEBC-40F2-B4B4-1824CF7C5FDE}">
      <dgm:prSet/>
      <dgm:spPr/>
    </dgm:pt>
    <dgm:pt modelId="{5ADD463B-10BE-46D3-81D3-037D53D4B5CE}">
      <dgm:prSet phldrT="[Tekst]"/>
      <dgm:spPr/>
      <dgm:t>
        <a:bodyPr/>
        <a:lstStyle/>
        <a:p>
          <a:r>
            <a:rPr lang="pl-PL" dirty="0" smtClean="0"/>
            <a:t>1990-1995</a:t>
          </a:r>
        </a:p>
        <a:p>
          <a:r>
            <a:rPr lang="pl-PL" dirty="0" smtClean="0"/>
            <a:t>Pierwsza fala autyzmu</a:t>
          </a:r>
          <a:endParaRPr lang="en-US" dirty="0"/>
        </a:p>
      </dgm:t>
    </dgm:pt>
    <dgm:pt modelId="{385ADF69-25A4-4FF5-BE45-D771EF68FF7D}" type="parTrans" cxnId="{9CB4B286-C7B1-4214-90CF-36A5B4F37CA0}">
      <dgm:prSet/>
      <dgm:spPr/>
    </dgm:pt>
    <dgm:pt modelId="{C684D639-183C-4B13-9944-CEB8C3F9552D}" type="sibTrans" cxnId="{9CB4B286-C7B1-4214-90CF-36A5B4F37CA0}">
      <dgm:prSet/>
      <dgm:spPr/>
    </dgm:pt>
    <dgm:pt modelId="{6B5C5BED-C020-4D6F-BC74-93407E8A547E}">
      <dgm:prSet phldrT="[Tekst]"/>
      <dgm:spPr/>
      <dgm:t>
        <a:bodyPr/>
        <a:lstStyle/>
        <a:p>
          <a:r>
            <a:rPr lang="pl-PL" dirty="0" smtClean="0"/>
            <a:t>1990 powstają pierwsze ośrodki wczesnej interwencji</a:t>
          </a:r>
          <a:endParaRPr lang="en-US" dirty="0"/>
        </a:p>
      </dgm:t>
    </dgm:pt>
    <dgm:pt modelId="{5C785FB7-E0F2-47D7-85E8-6EFC80A00FE0}" type="parTrans" cxnId="{48EAB87F-59FA-4497-B8D1-33BCAFD9B068}">
      <dgm:prSet/>
      <dgm:spPr/>
    </dgm:pt>
    <dgm:pt modelId="{678CE86D-E795-47E0-85A7-853A98B6ECE2}" type="sibTrans" cxnId="{48EAB87F-59FA-4497-B8D1-33BCAFD9B068}">
      <dgm:prSet/>
      <dgm:spPr/>
    </dgm:pt>
    <dgm:pt modelId="{73F0860B-DC9F-4786-8978-0E6AB82B8E4B}" type="pres">
      <dgm:prSet presAssocID="{9FFEAF98-6C55-43B2-BCF9-03F304C1AA7F}" presName="Name0" presStyleCnt="0">
        <dgm:presLayoutVars>
          <dgm:dir/>
          <dgm:animLvl val="lvl"/>
          <dgm:resizeHandles val="exact"/>
        </dgm:presLayoutVars>
      </dgm:prSet>
      <dgm:spPr/>
    </dgm:pt>
    <dgm:pt modelId="{A2A67AEF-9DCF-4613-ACA9-7D66AC06CD92}" type="pres">
      <dgm:prSet presAssocID="{4E1C1DA0-523D-4D0C-B41D-6A094551D42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A466A-2566-4D7B-A746-C4C01F84C731}" type="pres">
      <dgm:prSet presAssocID="{857DBBA8-B5F2-4B39-B046-54ACD3AAEAFE}" presName="parTxOnlySpace" presStyleCnt="0"/>
      <dgm:spPr/>
    </dgm:pt>
    <dgm:pt modelId="{B50CE31C-95B0-44B2-AF67-64FB887E8A4E}" type="pres">
      <dgm:prSet presAssocID="{5ADD463B-10BE-46D3-81D3-037D53D4B5C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1444A-ADFC-47E5-81B7-CE24194AA2C5}" type="pres">
      <dgm:prSet presAssocID="{C684D639-183C-4B13-9944-CEB8C3F9552D}" presName="parTxOnlySpace" presStyleCnt="0"/>
      <dgm:spPr/>
    </dgm:pt>
    <dgm:pt modelId="{2028B727-C083-4E15-9439-73F0B71D2115}" type="pres">
      <dgm:prSet presAssocID="{6B5C5BED-C020-4D6F-BC74-93407E8A547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9C8DE2-AEBC-40F2-B4B4-1824CF7C5FDE}" srcId="{9FFEAF98-6C55-43B2-BCF9-03F304C1AA7F}" destId="{4E1C1DA0-523D-4D0C-B41D-6A094551D427}" srcOrd="0" destOrd="0" parTransId="{06DBDD34-AC42-45FC-AFE5-0356807E2531}" sibTransId="{857DBBA8-B5F2-4B39-B046-54ACD3AAEAFE}"/>
    <dgm:cxn modelId="{D82F45C0-E529-40D8-BE66-3E71DFDB435E}" type="presOf" srcId="{9FFEAF98-6C55-43B2-BCF9-03F304C1AA7F}" destId="{73F0860B-DC9F-4786-8978-0E6AB82B8E4B}" srcOrd="0" destOrd="0" presId="urn:microsoft.com/office/officeart/2005/8/layout/chevron1"/>
    <dgm:cxn modelId="{7F0B594D-50DD-446E-B9D5-211B3A4F10DE}" type="presOf" srcId="{5ADD463B-10BE-46D3-81D3-037D53D4B5CE}" destId="{B50CE31C-95B0-44B2-AF67-64FB887E8A4E}" srcOrd="0" destOrd="0" presId="urn:microsoft.com/office/officeart/2005/8/layout/chevron1"/>
    <dgm:cxn modelId="{F5818543-0433-433E-B462-E716DE421F43}" type="presOf" srcId="{4E1C1DA0-523D-4D0C-B41D-6A094551D427}" destId="{A2A67AEF-9DCF-4613-ACA9-7D66AC06CD92}" srcOrd="0" destOrd="0" presId="urn:microsoft.com/office/officeart/2005/8/layout/chevron1"/>
    <dgm:cxn modelId="{E28BFFAB-8C50-4632-B85E-058A7A35614A}" type="presOf" srcId="{6B5C5BED-C020-4D6F-BC74-93407E8A547E}" destId="{2028B727-C083-4E15-9439-73F0B71D2115}" srcOrd="0" destOrd="0" presId="urn:microsoft.com/office/officeart/2005/8/layout/chevron1"/>
    <dgm:cxn modelId="{48EAB87F-59FA-4497-B8D1-33BCAFD9B068}" srcId="{9FFEAF98-6C55-43B2-BCF9-03F304C1AA7F}" destId="{6B5C5BED-C020-4D6F-BC74-93407E8A547E}" srcOrd="2" destOrd="0" parTransId="{5C785FB7-E0F2-47D7-85E8-6EFC80A00FE0}" sibTransId="{678CE86D-E795-47E0-85A7-853A98B6ECE2}"/>
    <dgm:cxn modelId="{9CB4B286-C7B1-4214-90CF-36A5B4F37CA0}" srcId="{9FFEAF98-6C55-43B2-BCF9-03F304C1AA7F}" destId="{5ADD463B-10BE-46D3-81D3-037D53D4B5CE}" srcOrd="1" destOrd="0" parTransId="{385ADF69-25A4-4FF5-BE45-D771EF68FF7D}" sibTransId="{C684D639-183C-4B13-9944-CEB8C3F9552D}"/>
    <dgm:cxn modelId="{A64B7E81-41C2-426D-8EB0-19828A9CFC27}" type="presParOf" srcId="{73F0860B-DC9F-4786-8978-0E6AB82B8E4B}" destId="{A2A67AEF-9DCF-4613-ACA9-7D66AC06CD92}" srcOrd="0" destOrd="0" presId="urn:microsoft.com/office/officeart/2005/8/layout/chevron1"/>
    <dgm:cxn modelId="{0BB2392E-3912-4AC5-8036-CF8B2BABD97D}" type="presParOf" srcId="{73F0860B-DC9F-4786-8978-0E6AB82B8E4B}" destId="{259A466A-2566-4D7B-A746-C4C01F84C731}" srcOrd="1" destOrd="0" presId="urn:microsoft.com/office/officeart/2005/8/layout/chevron1"/>
    <dgm:cxn modelId="{50EAAB40-2981-4757-A6C6-B0C01F308EB8}" type="presParOf" srcId="{73F0860B-DC9F-4786-8978-0E6AB82B8E4B}" destId="{B50CE31C-95B0-44B2-AF67-64FB887E8A4E}" srcOrd="2" destOrd="0" presId="urn:microsoft.com/office/officeart/2005/8/layout/chevron1"/>
    <dgm:cxn modelId="{B78CD04F-94E1-4B53-BE44-BC7516DF439F}" type="presParOf" srcId="{73F0860B-DC9F-4786-8978-0E6AB82B8E4B}" destId="{5961444A-ADFC-47E5-81B7-CE24194AA2C5}" srcOrd="3" destOrd="0" presId="urn:microsoft.com/office/officeart/2005/8/layout/chevron1"/>
    <dgm:cxn modelId="{B88466AC-89B6-413C-A7AD-348AAF423074}" type="presParOf" srcId="{73F0860B-DC9F-4786-8978-0E6AB82B8E4B}" destId="{2028B727-C083-4E15-9439-73F0B71D211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A1C354-8184-4310-8D89-F42D4E4EC3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A8E793-912B-4C81-AA46-6673DC6CF9DD}">
      <dgm:prSet phldrT="[Tekst]"/>
      <dgm:spPr/>
      <dgm:t>
        <a:bodyPr/>
        <a:lstStyle/>
        <a:p>
          <a:r>
            <a:rPr lang="pl-PL" dirty="0" smtClean="0"/>
            <a:t>1990</a:t>
          </a:r>
          <a:endParaRPr lang="en-US" dirty="0"/>
        </a:p>
      </dgm:t>
    </dgm:pt>
    <dgm:pt modelId="{06A49FF7-3617-42E1-AAE2-97D697C07B3F}" type="parTrans" cxnId="{48BE4147-2AC2-40CF-8CF7-F716AB362F5A}">
      <dgm:prSet/>
      <dgm:spPr/>
      <dgm:t>
        <a:bodyPr/>
        <a:lstStyle/>
        <a:p>
          <a:endParaRPr lang="en-US"/>
        </a:p>
      </dgm:t>
    </dgm:pt>
    <dgm:pt modelId="{B51DCAF8-66F4-4374-93DB-7CA10E8A4230}" type="sibTrans" cxnId="{48BE4147-2AC2-40CF-8CF7-F716AB362F5A}">
      <dgm:prSet/>
      <dgm:spPr/>
      <dgm:t>
        <a:bodyPr/>
        <a:lstStyle/>
        <a:p>
          <a:endParaRPr lang="en-US"/>
        </a:p>
      </dgm:t>
    </dgm:pt>
    <dgm:pt modelId="{57D47C94-F9BA-49CC-B628-DA0A4E38EA8F}">
      <dgm:prSet phldrT="[Tekst]"/>
      <dgm:spPr/>
      <dgm:t>
        <a:bodyPr/>
        <a:lstStyle/>
        <a:p>
          <a:r>
            <a:rPr lang="pl-PL" dirty="0" smtClean="0"/>
            <a:t>Powstaje pierwszy ośrodek wczesnej interwencji we Wrocławiu</a:t>
          </a:r>
          <a:endParaRPr lang="en-US" dirty="0"/>
        </a:p>
      </dgm:t>
    </dgm:pt>
    <dgm:pt modelId="{F0C3D569-ACF5-4548-951E-50C21FB0F690}" type="parTrans" cxnId="{CCBB0CE9-1D96-45C5-BA03-BBC49C1CFFF1}">
      <dgm:prSet/>
      <dgm:spPr/>
      <dgm:t>
        <a:bodyPr/>
        <a:lstStyle/>
        <a:p>
          <a:endParaRPr lang="en-US"/>
        </a:p>
      </dgm:t>
    </dgm:pt>
    <dgm:pt modelId="{A4B63DAB-F190-442B-A79D-BB3C40E20456}" type="sibTrans" cxnId="{CCBB0CE9-1D96-45C5-BA03-BBC49C1CFFF1}">
      <dgm:prSet/>
      <dgm:spPr/>
      <dgm:t>
        <a:bodyPr/>
        <a:lstStyle/>
        <a:p>
          <a:endParaRPr lang="en-US"/>
        </a:p>
      </dgm:t>
    </dgm:pt>
    <dgm:pt modelId="{B319A7E2-52A4-45F2-B4B0-D6957569DCBE}">
      <dgm:prSet phldrT="[Tekst]"/>
      <dgm:spPr/>
      <dgm:t>
        <a:bodyPr/>
        <a:lstStyle/>
        <a:p>
          <a:r>
            <a:rPr lang="pl-PL" dirty="0" smtClean="0"/>
            <a:t>Powstaje pierwsza szkoła zajmująca się konkretną niepełnosprawnością</a:t>
          </a:r>
          <a:endParaRPr lang="en-US" dirty="0"/>
        </a:p>
      </dgm:t>
    </dgm:pt>
    <dgm:pt modelId="{F0D8A2A2-061E-48AD-B04E-0C0029D1023D}" type="parTrans" cxnId="{867C8384-5964-4EC4-A21C-D24A8F5B0C34}">
      <dgm:prSet/>
      <dgm:spPr/>
      <dgm:t>
        <a:bodyPr/>
        <a:lstStyle/>
        <a:p>
          <a:endParaRPr lang="en-US"/>
        </a:p>
      </dgm:t>
    </dgm:pt>
    <dgm:pt modelId="{EB8A3AA8-B134-46BF-A0F7-F7E9A0299BD3}" type="sibTrans" cxnId="{867C8384-5964-4EC4-A21C-D24A8F5B0C34}">
      <dgm:prSet/>
      <dgm:spPr/>
      <dgm:t>
        <a:bodyPr/>
        <a:lstStyle/>
        <a:p>
          <a:endParaRPr lang="en-US"/>
        </a:p>
      </dgm:t>
    </dgm:pt>
    <dgm:pt modelId="{902939D5-B874-445C-881B-7AA1D526E4DE}">
      <dgm:prSet phldrT="[Tekst]"/>
      <dgm:spPr/>
      <dgm:t>
        <a:bodyPr/>
        <a:lstStyle/>
        <a:p>
          <a:r>
            <a:rPr lang="pl-PL" dirty="0" smtClean="0"/>
            <a:t>1991</a:t>
          </a:r>
          <a:endParaRPr lang="en-US" dirty="0"/>
        </a:p>
      </dgm:t>
    </dgm:pt>
    <dgm:pt modelId="{0A7FAAE3-ED02-47AC-9F5A-6060DE3E1F57}" type="parTrans" cxnId="{4F30EED0-3120-470D-ADBB-C194E09E0534}">
      <dgm:prSet/>
      <dgm:spPr/>
      <dgm:t>
        <a:bodyPr/>
        <a:lstStyle/>
        <a:p>
          <a:endParaRPr lang="en-US"/>
        </a:p>
      </dgm:t>
    </dgm:pt>
    <dgm:pt modelId="{38646107-9730-49DC-A943-944B201CBAF4}" type="sibTrans" cxnId="{4F30EED0-3120-470D-ADBB-C194E09E0534}">
      <dgm:prSet/>
      <dgm:spPr/>
      <dgm:t>
        <a:bodyPr/>
        <a:lstStyle/>
        <a:p>
          <a:endParaRPr lang="en-US"/>
        </a:p>
      </dgm:t>
    </dgm:pt>
    <dgm:pt modelId="{C01412FD-6559-41A7-91CD-C9C2DB64F96C}">
      <dgm:prSet phldrT="[Tekst]"/>
      <dgm:spPr/>
      <dgm:t>
        <a:bodyPr/>
        <a:lstStyle/>
        <a:p>
          <a:r>
            <a:rPr lang="pl-PL" dirty="0" smtClean="0"/>
            <a:t>Uchwalona zostaje pierwsza ustawa oświatowa</a:t>
          </a:r>
          <a:endParaRPr lang="en-US" dirty="0"/>
        </a:p>
      </dgm:t>
    </dgm:pt>
    <dgm:pt modelId="{74DEDF55-6A42-43C3-B07D-C274276106E9}" type="parTrans" cxnId="{41B80DCE-A506-46F6-8F1E-B30DA0F49547}">
      <dgm:prSet/>
      <dgm:spPr/>
      <dgm:t>
        <a:bodyPr/>
        <a:lstStyle/>
        <a:p>
          <a:endParaRPr lang="en-US"/>
        </a:p>
      </dgm:t>
    </dgm:pt>
    <dgm:pt modelId="{E9E7CD6F-E596-408E-A3E9-B6674365B6E1}" type="sibTrans" cxnId="{41B80DCE-A506-46F6-8F1E-B30DA0F49547}">
      <dgm:prSet/>
      <dgm:spPr/>
      <dgm:t>
        <a:bodyPr/>
        <a:lstStyle/>
        <a:p>
          <a:endParaRPr lang="en-US"/>
        </a:p>
      </dgm:t>
    </dgm:pt>
    <dgm:pt modelId="{5BFBB094-0F32-4B70-994F-9B8CFEC2CE5B}">
      <dgm:prSet phldrT="[Tekst]"/>
      <dgm:spPr/>
      <dgm:t>
        <a:bodyPr/>
        <a:lstStyle/>
        <a:p>
          <a:r>
            <a:rPr lang="pl-PL" dirty="0" smtClean="0"/>
            <a:t>Powstają pierwsze szkoły integracyjne z modelem integracji różnych niepełnosprawności, powstają szkoły specjalne dla ZD</a:t>
          </a:r>
          <a:endParaRPr lang="en-US" dirty="0"/>
        </a:p>
      </dgm:t>
    </dgm:pt>
    <dgm:pt modelId="{AF94B17C-A7FE-47B7-B878-C7DCC492BB04}" type="parTrans" cxnId="{9D3B1332-208E-4BF1-A793-7CEC9291E974}">
      <dgm:prSet/>
      <dgm:spPr/>
      <dgm:t>
        <a:bodyPr/>
        <a:lstStyle/>
        <a:p>
          <a:endParaRPr lang="en-US"/>
        </a:p>
      </dgm:t>
    </dgm:pt>
    <dgm:pt modelId="{33B3C62E-68C5-45AF-8184-339883B5FF1D}" type="sibTrans" cxnId="{9D3B1332-208E-4BF1-A793-7CEC9291E974}">
      <dgm:prSet/>
      <dgm:spPr/>
      <dgm:t>
        <a:bodyPr/>
        <a:lstStyle/>
        <a:p>
          <a:endParaRPr lang="en-US"/>
        </a:p>
      </dgm:t>
    </dgm:pt>
    <dgm:pt modelId="{67768571-0D29-43C1-A6C9-6480B1D58D2A}">
      <dgm:prSet phldrT="[Tekst]"/>
      <dgm:spPr/>
      <dgm:t>
        <a:bodyPr/>
        <a:lstStyle/>
        <a:p>
          <a:r>
            <a:rPr lang="pl-PL" dirty="0" smtClean="0"/>
            <a:t>1999</a:t>
          </a:r>
          <a:endParaRPr lang="en-US" dirty="0"/>
        </a:p>
      </dgm:t>
    </dgm:pt>
    <dgm:pt modelId="{9CCB3332-4180-4F17-87FD-76E7BE323F13}" type="parTrans" cxnId="{91B3067A-E04E-4FEC-AA40-6E4FF1270B69}">
      <dgm:prSet/>
      <dgm:spPr/>
      <dgm:t>
        <a:bodyPr/>
        <a:lstStyle/>
        <a:p>
          <a:endParaRPr lang="en-US"/>
        </a:p>
      </dgm:t>
    </dgm:pt>
    <dgm:pt modelId="{069627FB-A205-4697-8970-3ADDC3D06A63}" type="sibTrans" cxnId="{91B3067A-E04E-4FEC-AA40-6E4FF1270B69}">
      <dgm:prSet/>
      <dgm:spPr/>
      <dgm:t>
        <a:bodyPr/>
        <a:lstStyle/>
        <a:p>
          <a:endParaRPr lang="en-US"/>
        </a:p>
      </dgm:t>
    </dgm:pt>
    <dgm:pt modelId="{A2921202-7A1C-452D-B0E9-1B5B2E9744C8}">
      <dgm:prSet phldrT="[Tekst]"/>
      <dgm:spPr/>
      <dgm:t>
        <a:bodyPr/>
        <a:lstStyle/>
        <a:p>
          <a:r>
            <a:rPr lang="pl-PL" dirty="0" smtClean="0"/>
            <a:t>Powstaje pierwsza publiczna szkoła dla autystów w Polsce</a:t>
          </a:r>
          <a:endParaRPr lang="en-US" dirty="0"/>
        </a:p>
      </dgm:t>
    </dgm:pt>
    <dgm:pt modelId="{0E574021-CC71-4DDF-B5F4-043AF4C99FC0}" type="parTrans" cxnId="{5E4986BA-4F99-48DC-A6DB-BB9828A8C4BA}">
      <dgm:prSet/>
      <dgm:spPr/>
      <dgm:t>
        <a:bodyPr/>
        <a:lstStyle/>
        <a:p>
          <a:endParaRPr lang="en-US"/>
        </a:p>
      </dgm:t>
    </dgm:pt>
    <dgm:pt modelId="{25BFBFDF-3CB7-47C6-ABED-C1F89B5459E7}" type="sibTrans" cxnId="{5E4986BA-4F99-48DC-A6DB-BB9828A8C4BA}">
      <dgm:prSet/>
      <dgm:spPr/>
      <dgm:t>
        <a:bodyPr/>
        <a:lstStyle/>
        <a:p>
          <a:endParaRPr lang="en-US"/>
        </a:p>
      </dgm:t>
    </dgm:pt>
    <dgm:pt modelId="{9C9788E8-D6B8-4B66-A43D-88088CC7585F}">
      <dgm:prSet phldrT="[Tekst]"/>
      <dgm:spPr/>
      <dgm:t>
        <a:bodyPr/>
        <a:lstStyle/>
        <a:p>
          <a:r>
            <a:rPr lang="pl-PL" dirty="0" smtClean="0"/>
            <a:t>Prowadzone są pierwsze projekty edukacyjne w ramach </a:t>
          </a:r>
          <a:r>
            <a:rPr lang="pl-PL" dirty="0" err="1" smtClean="0"/>
            <a:t>pilotaży</a:t>
          </a:r>
          <a:endParaRPr lang="en-US" dirty="0"/>
        </a:p>
      </dgm:t>
    </dgm:pt>
    <dgm:pt modelId="{8CCF4834-BA25-4DA4-9EB6-4526C53246A3}" type="parTrans" cxnId="{C354D4BD-2199-4A6A-84E3-9CF609463450}">
      <dgm:prSet/>
      <dgm:spPr/>
      <dgm:t>
        <a:bodyPr/>
        <a:lstStyle/>
        <a:p>
          <a:endParaRPr lang="en-US"/>
        </a:p>
      </dgm:t>
    </dgm:pt>
    <dgm:pt modelId="{59AEB364-C324-4C7E-8A46-2B5651CD3F93}" type="sibTrans" cxnId="{C354D4BD-2199-4A6A-84E3-9CF609463450}">
      <dgm:prSet/>
      <dgm:spPr/>
      <dgm:t>
        <a:bodyPr/>
        <a:lstStyle/>
        <a:p>
          <a:endParaRPr lang="en-US"/>
        </a:p>
      </dgm:t>
    </dgm:pt>
    <dgm:pt modelId="{D9F0F651-CFD4-4528-BF7A-EBD3CA27A668}" type="pres">
      <dgm:prSet presAssocID="{8DA1C354-8184-4310-8D89-F42D4E4EC3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7BE221-B184-4F79-BB13-F0701A0B6164}" type="pres">
      <dgm:prSet presAssocID="{54A8E793-912B-4C81-AA46-6673DC6CF9DD}" presName="composite" presStyleCnt="0"/>
      <dgm:spPr/>
    </dgm:pt>
    <dgm:pt modelId="{AA5C0ACD-1058-4E0F-895F-BD3BED8EF0E7}" type="pres">
      <dgm:prSet presAssocID="{54A8E793-912B-4C81-AA46-6673DC6CF9D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0803C-C915-422A-8E25-DE18F64BCEA3}" type="pres">
      <dgm:prSet presAssocID="{54A8E793-912B-4C81-AA46-6673DC6CF9D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37F32-EAC7-44A3-8BB8-A678CAB9D064}" type="pres">
      <dgm:prSet presAssocID="{B51DCAF8-66F4-4374-93DB-7CA10E8A4230}" presName="sp" presStyleCnt="0"/>
      <dgm:spPr/>
    </dgm:pt>
    <dgm:pt modelId="{EBB49704-9DC0-4CBD-BCB7-39AF5AA6503D}" type="pres">
      <dgm:prSet presAssocID="{902939D5-B874-445C-881B-7AA1D526E4DE}" presName="composite" presStyleCnt="0"/>
      <dgm:spPr/>
    </dgm:pt>
    <dgm:pt modelId="{AFAA89F7-3320-4F34-9237-626EA09D0AB6}" type="pres">
      <dgm:prSet presAssocID="{902939D5-B874-445C-881B-7AA1D526E4D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9B8BB-8252-43EC-BDF2-842FFD81C57F}" type="pres">
      <dgm:prSet presAssocID="{902939D5-B874-445C-881B-7AA1D526E4D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91811-F683-458C-A0D2-65179768A47E}" type="pres">
      <dgm:prSet presAssocID="{38646107-9730-49DC-A943-944B201CBAF4}" presName="sp" presStyleCnt="0"/>
      <dgm:spPr/>
    </dgm:pt>
    <dgm:pt modelId="{569FCD1D-AB8F-43E0-B0E8-E0C562D42FF5}" type="pres">
      <dgm:prSet presAssocID="{67768571-0D29-43C1-A6C9-6480B1D58D2A}" presName="composite" presStyleCnt="0"/>
      <dgm:spPr/>
    </dgm:pt>
    <dgm:pt modelId="{D480825D-5FE5-42CA-A4AD-9D4E935B0225}" type="pres">
      <dgm:prSet presAssocID="{67768571-0D29-43C1-A6C9-6480B1D58D2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EE0A3-81BC-4328-96B7-AC576DD8461C}" type="pres">
      <dgm:prSet presAssocID="{67768571-0D29-43C1-A6C9-6480B1D58D2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34E91D-23A1-4675-B928-40DAB446CC97}" type="presOf" srcId="{9C9788E8-D6B8-4B66-A43D-88088CC7585F}" destId="{439EE0A3-81BC-4328-96B7-AC576DD8461C}" srcOrd="0" destOrd="1" presId="urn:microsoft.com/office/officeart/2005/8/layout/chevron2"/>
    <dgm:cxn modelId="{9D3B1332-208E-4BF1-A793-7CEC9291E974}" srcId="{902939D5-B874-445C-881B-7AA1D526E4DE}" destId="{5BFBB094-0F32-4B70-994F-9B8CFEC2CE5B}" srcOrd="1" destOrd="0" parTransId="{AF94B17C-A7FE-47B7-B878-C7DCC492BB04}" sibTransId="{33B3C62E-68C5-45AF-8184-339883B5FF1D}"/>
    <dgm:cxn modelId="{4F30EED0-3120-470D-ADBB-C194E09E0534}" srcId="{8DA1C354-8184-4310-8D89-F42D4E4EC355}" destId="{902939D5-B874-445C-881B-7AA1D526E4DE}" srcOrd="1" destOrd="0" parTransId="{0A7FAAE3-ED02-47AC-9F5A-6060DE3E1F57}" sibTransId="{38646107-9730-49DC-A943-944B201CBAF4}"/>
    <dgm:cxn modelId="{5EA23016-B98A-4344-A418-575E82E70CF1}" type="presOf" srcId="{B319A7E2-52A4-45F2-B4B0-D6957569DCBE}" destId="{FA60803C-C915-422A-8E25-DE18F64BCEA3}" srcOrd="0" destOrd="1" presId="urn:microsoft.com/office/officeart/2005/8/layout/chevron2"/>
    <dgm:cxn modelId="{FD9E991C-7CD9-4EBD-8FCD-AA5B24734D99}" type="presOf" srcId="{902939D5-B874-445C-881B-7AA1D526E4DE}" destId="{AFAA89F7-3320-4F34-9237-626EA09D0AB6}" srcOrd="0" destOrd="0" presId="urn:microsoft.com/office/officeart/2005/8/layout/chevron2"/>
    <dgm:cxn modelId="{48BE4147-2AC2-40CF-8CF7-F716AB362F5A}" srcId="{8DA1C354-8184-4310-8D89-F42D4E4EC355}" destId="{54A8E793-912B-4C81-AA46-6673DC6CF9DD}" srcOrd="0" destOrd="0" parTransId="{06A49FF7-3617-42E1-AAE2-97D697C07B3F}" sibTransId="{B51DCAF8-66F4-4374-93DB-7CA10E8A4230}"/>
    <dgm:cxn modelId="{D1683BE3-AC1E-4911-BC78-612647A94BB1}" type="presOf" srcId="{8DA1C354-8184-4310-8D89-F42D4E4EC355}" destId="{D9F0F651-CFD4-4528-BF7A-EBD3CA27A668}" srcOrd="0" destOrd="0" presId="urn:microsoft.com/office/officeart/2005/8/layout/chevron2"/>
    <dgm:cxn modelId="{F3642327-FC9C-40A9-82FD-987D3A94E932}" type="presOf" srcId="{67768571-0D29-43C1-A6C9-6480B1D58D2A}" destId="{D480825D-5FE5-42CA-A4AD-9D4E935B0225}" srcOrd="0" destOrd="0" presId="urn:microsoft.com/office/officeart/2005/8/layout/chevron2"/>
    <dgm:cxn modelId="{A6075D46-C022-446E-84D0-3274C19C64D5}" type="presOf" srcId="{A2921202-7A1C-452D-B0E9-1B5B2E9744C8}" destId="{439EE0A3-81BC-4328-96B7-AC576DD8461C}" srcOrd="0" destOrd="0" presId="urn:microsoft.com/office/officeart/2005/8/layout/chevron2"/>
    <dgm:cxn modelId="{C354D4BD-2199-4A6A-84E3-9CF609463450}" srcId="{67768571-0D29-43C1-A6C9-6480B1D58D2A}" destId="{9C9788E8-D6B8-4B66-A43D-88088CC7585F}" srcOrd="1" destOrd="0" parTransId="{8CCF4834-BA25-4DA4-9EB6-4526C53246A3}" sibTransId="{59AEB364-C324-4C7E-8A46-2B5651CD3F93}"/>
    <dgm:cxn modelId="{CCBB0CE9-1D96-45C5-BA03-BBC49C1CFFF1}" srcId="{54A8E793-912B-4C81-AA46-6673DC6CF9DD}" destId="{57D47C94-F9BA-49CC-B628-DA0A4E38EA8F}" srcOrd="0" destOrd="0" parTransId="{F0C3D569-ACF5-4548-951E-50C21FB0F690}" sibTransId="{A4B63DAB-F190-442B-A79D-BB3C40E20456}"/>
    <dgm:cxn modelId="{C684FEAA-4011-43C3-84BF-028D39AF030B}" type="presOf" srcId="{C01412FD-6559-41A7-91CD-C9C2DB64F96C}" destId="{0BD9B8BB-8252-43EC-BDF2-842FFD81C57F}" srcOrd="0" destOrd="0" presId="urn:microsoft.com/office/officeart/2005/8/layout/chevron2"/>
    <dgm:cxn modelId="{41B80DCE-A506-46F6-8F1E-B30DA0F49547}" srcId="{902939D5-B874-445C-881B-7AA1D526E4DE}" destId="{C01412FD-6559-41A7-91CD-C9C2DB64F96C}" srcOrd="0" destOrd="0" parTransId="{74DEDF55-6A42-43C3-B07D-C274276106E9}" sibTransId="{E9E7CD6F-E596-408E-A3E9-B6674365B6E1}"/>
    <dgm:cxn modelId="{ABBA97FF-6F76-470F-8AB2-4A726C224037}" type="presOf" srcId="{5BFBB094-0F32-4B70-994F-9B8CFEC2CE5B}" destId="{0BD9B8BB-8252-43EC-BDF2-842FFD81C57F}" srcOrd="0" destOrd="1" presId="urn:microsoft.com/office/officeart/2005/8/layout/chevron2"/>
    <dgm:cxn modelId="{91B3067A-E04E-4FEC-AA40-6E4FF1270B69}" srcId="{8DA1C354-8184-4310-8D89-F42D4E4EC355}" destId="{67768571-0D29-43C1-A6C9-6480B1D58D2A}" srcOrd="2" destOrd="0" parTransId="{9CCB3332-4180-4F17-87FD-76E7BE323F13}" sibTransId="{069627FB-A205-4697-8970-3ADDC3D06A63}"/>
    <dgm:cxn modelId="{E31A074F-F578-4F75-8CAE-8D0006BD3143}" type="presOf" srcId="{57D47C94-F9BA-49CC-B628-DA0A4E38EA8F}" destId="{FA60803C-C915-422A-8E25-DE18F64BCEA3}" srcOrd="0" destOrd="0" presId="urn:microsoft.com/office/officeart/2005/8/layout/chevron2"/>
    <dgm:cxn modelId="{8F70B071-AC3F-4EA1-879C-7B88813CB14B}" type="presOf" srcId="{54A8E793-912B-4C81-AA46-6673DC6CF9DD}" destId="{AA5C0ACD-1058-4E0F-895F-BD3BED8EF0E7}" srcOrd="0" destOrd="0" presId="urn:microsoft.com/office/officeart/2005/8/layout/chevron2"/>
    <dgm:cxn modelId="{867C8384-5964-4EC4-A21C-D24A8F5B0C34}" srcId="{54A8E793-912B-4C81-AA46-6673DC6CF9DD}" destId="{B319A7E2-52A4-45F2-B4B0-D6957569DCBE}" srcOrd="1" destOrd="0" parTransId="{F0D8A2A2-061E-48AD-B04E-0C0029D1023D}" sibTransId="{EB8A3AA8-B134-46BF-A0F7-F7E9A0299BD3}"/>
    <dgm:cxn modelId="{5E4986BA-4F99-48DC-A6DB-BB9828A8C4BA}" srcId="{67768571-0D29-43C1-A6C9-6480B1D58D2A}" destId="{A2921202-7A1C-452D-B0E9-1B5B2E9744C8}" srcOrd="0" destOrd="0" parTransId="{0E574021-CC71-4DDF-B5F4-043AF4C99FC0}" sibTransId="{25BFBFDF-3CB7-47C6-ABED-C1F89B5459E7}"/>
    <dgm:cxn modelId="{CA010BB1-AD43-49FB-991C-95D2C68F2FC8}" type="presParOf" srcId="{D9F0F651-CFD4-4528-BF7A-EBD3CA27A668}" destId="{4B7BE221-B184-4F79-BB13-F0701A0B6164}" srcOrd="0" destOrd="0" presId="urn:microsoft.com/office/officeart/2005/8/layout/chevron2"/>
    <dgm:cxn modelId="{94C84700-107F-4885-8CEC-9A922EB5E634}" type="presParOf" srcId="{4B7BE221-B184-4F79-BB13-F0701A0B6164}" destId="{AA5C0ACD-1058-4E0F-895F-BD3BED8EF0E7}" srcOrd="0" destOrd="0" presId="urn:microsoft.com/office/officeart/2005/8/layout/chevron2"/>
    <dgm:cxn modelId="{F3517F45-2F61-42AD-A0EB-999C4435B699}" type="presParOf" srcId="{4B7BE221-B184-4F79-BB13-F0701A0B6164}" destId="{FA60803C-C915-422A-8E25-DE18F64BCEA3}" srcOrd="1" destOrd="0" presId="urn:microsoft.com/office/officeart/2005/8/layout/chevron2"/>
    <dgm:cxn modelId="{950B177D-9F19-4861-A970-9907E2FA2029}" type="presParOf" srcId="{D9F0F651-CFD4-4528-BF7A-EBD3CA27A668}" destId="{F6837F32-EAC7-44A3-8BB8-A678CAB9D064}" srcOrd="1" destOrd="0" presId="urn:microsoft.com/office/officeart/2005/8/layout/chevron2"/>
    <dgm:cxn modelId="{FF58B9D4-8478-4A8A-9320-BC850D0ED2C1}" type="presParOf" srcId="{D9F0F651-CFD4-4528-BF7A-EBD3CA27A668}" destId="{EBB49704-9DC0-4CBD-BCB7-39AF5AA6503D}" srcOrd="2" destOrd="0" presId="urn:microsoft.com/office/officeart/2005/8/layout/chevron2"/>
    <dgm:cxn modelId="{C68DA672-7D17-4A6E-9967-BE70FDA8D28A}" type="presParOf" srcId="{EBB49704-9DC0-4CBD-BCB7-39AF5AA6503D}" destId="{AFAA89F7-3320-4F34-9237-626EA09D0AB6}" srcOrd="0" destOrd="0" presId="urn:microsoft.com/office/officeart/2005/8/layout/chevron2"/>
    <dgm:cxn modelId="{14923504-3F3B-4514-8859-6361A4282F8A}" type="presParOf" srcId="{EBB49704-9DC0-4CBD-BCB7-39AF5AA6503D}" destId="{0BD9B8BB-8252-43EC-BDF2-842FFD81C57F}" srcOrd="1" destOrd="0" presId="urn:microsoft.com/office/officeart/2005/8/layout/chevron2"/>
    <dgm:cxn modelId="{FE6C06E9-BBB8-4E8A-9974-D237CAE7F239}" type="presParOf" srcId="{D9F0F651-CFD4-4528-BF7A-EBD3CA27A668}" destId="{69391811-F683-458C-A0D2-65179768A47E}" srcOrd="3" destOrd="0" presId="urn:microsoft.com/office/officeart/2005/8/layout/chevron2"/>
    <dgm:cxn modelId="{2B988C80-0DA5-4508-89BA-0A027BE620C7}" type="presParOf" srcId="{D9F0F651-CFD4-4528-BF7A-EBD3CA27A668}" destId="{569FCD1D-AB8F-43E0-B0E8-E0C562D42FF5}" srcOrd="4" destOrd="0" presId="urn:microsoft.com/office/officeart/2005/8/layout/chevron2"/>
    <dgm:cxn modelId="{F788C8BB-143C-43F0-9F5D-78CDCB369D68}" type="presParOf" srcId="{569FCD1D-AB8F-43E0-B0E8-E0C562D42FF5}" destId="{D480825D-5FE5-42CA-A4AD-9D4E935B0225}" srcOrd="0" destOrd="0" presId="urn:microsoft.com/office/officeart/2005/8/layout/chevron2"/>
    <dgm:cxn modelId="{9553320B-E4AD-4FF7-AC93-0F332CE61E0D}" type="presParOf" srcId="{569FCD1D-AB8F-43E0-B0E8-E0C562D42FF5}" destId="{439EE0A3-81BC-4328-96B7-AC576DD846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771D01-1401-4297-A638-CB8CA04D4F0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FA95B4-3D11-474D-92B2-0EEAA2953F2B}">
      <dgm:prSet phldrT="[Tekst]"/>
      <dgm:spPr/>
      <dgm:t>
        <a:bodyPr/>
        <a:lstStyle/>
        <a:p>
          <a:r>
            <a:rPr lang="pl-PL" dirty="0" smtClean="0"/>
            <a:t>2004</a:t>
          </a:r>
          <a:endParaRPr lang="en-US" dirty="0"/>
        </a:p>
      </dgm:t>
    </dgm:pt>
    <dgm:pt modelId="{15275E67-4342-4B29-A942-58E8CF467C6A}" type="parTrans" cxnId="{4C0B7979-E8E1-408A-866E-6B4EF98A6DFD}">
      <dgm:prSet/>
      <dgm:spPr/>
      <dgm:t>
        <a:bodyPr/>
        <a:lstStyle/>
        <a:p>
          <a:endParaRPr lang="en-US"/>
        </a:p>
      </dgm:t>
    </dgm:pt>
    <dgm:pt modelId="{920A4D58-0B2E-4EEC-8EEB-46DAA58814B3}" type="sibTrans" cxnId="{4C0B7979-E8E1-408A-866E-6B4EF98A6DFD}">
      <dgm:prSet/>
      <dgm:spPr/>
      <dgm:t>
        <a:bodyPr/>
        <a:lstStyle/>
        <a:p>
          <a:endParaRPr lang="en-US"/>
        </a:p>
      </dgm:t>
    </dgm:pt>
    <dgm:pt modelId="{B2A52E75-A89F-4716-90C6-51A7FE107BDB}">
      <dgm:prSet phldrT="[Tekst]"/>
      <dgm:spPr/>
      <dgm:t>
        <a:bodyPr/>
        <a:lstStyle/>
        <a:p>
          <a:r>
            <a:rPr lang="pl-PL" dirty="0" smtClean="0"/>
            <a:t>Pierwszy pilotaż edukacyjny w zakresie niepełnosprawności intelektualnej w Warszawie i Łodzi</a:t>
          </a:r>
          <a:endParaRPr lang="en-US" dirty="0"/>
        </a:p>
      </dgm:t>
    </dgm:pt>
    <dgm:pt modelId="{F3DBF251-8CC5-47A3-8168-18C5969C1E0E}" type="parTrans" cxnId="{0A4FB6AA-A451-49FD-AA9B-3FA41DEB78F0}">
      <dgm:prSet/>
      <dgm:spPr/>
      <dgm:t>
        <a:bodyPr/>
        <a:lstStyle/>
        <a:p>
          <a:endParaRPr lang="en-US"/>
        </a:p>
      </dgm:t>
    </dgm:pt>
    <dgm:pt modelId="{2BEEEA3D-83AD-42F8-A83A-D0EBDD8FBFA4}" type="sibTrans" cxnId="{0A4FB6AA-A451-49FD-AA9B-3FA41DEB78F0}">
      <dgm:prSet/>
      <dgm:spPr/>
      <dgm:t>
        <a:bodyPr/>
        <a:lstStyle/>
        <a:p>
          <a:endParaRPr lang="en-US"/>
        </a:p>
      </dgm:t>
    </dgm:pt>
    <dgm:pt modelId="{05F7F795-533E-41AA-B881-C316FA9A80FE}">
      <dgm:prSet phldrT="[Tekst]"/>
      <dgm:spPr/>
      <dgm:t>
        <a:bodyPr/>
        <a:lstStyle/>
        <a:p>
          <a:r>
            <a:rPr lang="pl-PL" dirty="0" smtClean="0"/>
            <a:t>2006</a:t>
          </a:r>
          <a:endParaRPr lang="en-US" dirty="0"/>
        </a:p>
      </dgm:t>
    </dgm:pt>
    <dgm:pt modelId="{8D45380A-CBC7-4940-95D5-D6E21C3F39DC}" type="parTrans" cxnId="{6B153BFD-7521-4599-A828-DBA4BF55C446}">
      <dgm:prSet/>
      <dgm:spPr/>
      <dgm:t>
        <a:bodyPr/>
        <a:lstStyle/>
        <a:p>
          <a:endParaRPr lang="en-US"/>
        </a:p>
      </dgm:t>
    </dgm:pt>
    <dgm:pt modelId="{0C56B284-1635-4148-8AD7-F603C3EEA86E}" type="sibTrans" cxnId="{6B153BFD-7521-4599-A828-DBA4BF55C446}">
      <dgm:prSet/>
      <dgm:spPr/>
      <dgm:t>
        <a:bodyPr/>
        <a:lstStyle/>
        <a:p>
          <a:endParaRPr lang="en-US"/>
        </a:p>
      </dgm:t>
    </dgm:pt>
    <dgm:pt modelId="{5243DC21-7A80-479D-81D0-2F217F55738A}">
      <dgm:prSet phldrT="[Tekst]"/>
      <dgm:spPr/>
      <dgm:t>
        <a:bodyPr/>
        <a:lstStyle/>
        <a:p>
          <a:r>
            <a:rPr lang="pl-PL" dirty="0" smtClean="0"/>
            <a:t>Pierwszy program wczesnego wspomagania rozwoju dzieci niepełnosprawnych intelektualnie we Wrocławiu</a:t>
          </a:r>
          <a:endParaRPr lang="en-US" dirty="0"/>
        </a:p>
      </dgm:t>
    </dgm:pt>
    <dgm:pt modelId="{5A002584-AD36-4B87-B177-4C477AEAF63B}" type="parTrans" cxnId="{B209C2AB-0AB7-41B9-B28D-87D756657775}">
      <dgm:prSet/>
      <dgm:spPr/>
      <dgm:t>
        <a:bodyPr/>
        <a:lstStyle/>
        <a:p>
          <a:endParaRPr lang="en-US"/>
        </a:p>
      </dgm:t>
    </dgm:pt>
    <dgm:pt modelId="{FF25F2D6-0431-4366-8AB7-F45B81622C48}" type="sibTrans" cxnId="{B209C2AB-0AB7-41B9-B28D-87D756657775}">
      <dgm:prSet/>
      <dgm:spPr/>
      <dgm:t>
        <a:bodyPr/>
        <a:lstStyle/>
        <a:p>
          <a:endParaRPr lang="en-US"/>
        </a:p>
      </dgm:t>
    </dgm:pt>
    <dgm:pt modelId="{ABD83BE1-D1BD-48A5-A5D6-0DBAC9ECB11C}">
      <dgm:prSet phldrT="[Tekst]"/>
      <dgm:spPr/>
      <dgm:t>
        <a:bodyPr/>
        <a:lstStyle/>
        <a:p>
          <a:r>
            <a:rPr lang="pl-PL" dirty="0" smtClean="0"/>
            <a:t>Programy wspierane przez Miasto Wrocław</a:t>
          </a:r>
          <a:endParaRPr lang="en-US" dirty="0"/>
        </a:p>
      </dgm:t>
    </dgm:pt>
    <dgm:pt modelId="{EB6C849E-70D8-4C7D-9207-708CE2DD0B53}" type="parTrans" cxnId="{98A41346-6289-45B1-8221-3561A1CCE92D}">
      <dgm:prSet/>
      <dgm:spPr/>
      <dgm:t>
        <a:bodyPr/>
        <a:lstStyle/>
        <a:p>
          <a:endParaRPr lang="en-US"/>
        </a:p>
      </dgm:t>
    </dgm:pt>
    <dgm:pt modelId="{24BCAB12-A798-4007-BC93-D2DF84E6D000}" type="sibTrans" cxnId="{98A41346-6289-45B1-8221-3561A1CCE92D}">
      <dgm:prSet/>
      <dgm:spPr/>
      <dgm:t>
        <a:bodyPr/>
        <a:lstStyle/>
        <a:p>
          <a:endParaRPr lang="en-US"/>
        </a:p>
      </dgm:t>
    </dgm:pt>
    <dgm:pt modelId="{A9EAF9CE-7046-4C3F-88D1-802D890A8A7D}">
      <dgm:prSet phldrT="[Tekst]"/>
      <dgm:spPr/>
      <dgm:t>
        <a:bodyPr/>
        <a:lstStyle/>
        <a:p>
          <a:r>
            <a:rPr lang="pl-PL" dirty="0" smtClean="0"/>
            <a:t>2009</a:t>
          </a:r>
          <a:endParaRPr lang="en-US" dirty="0"/>
        </a:p>
      </dgm:t>
    </dgm:pt>
    <dgm:pt modelId="{41B7202A-A8D8-4B45-8ED3-1CB3BEFE8E8D}" type="parTrans" cxnId="{D5972CF5-F006-4037-B88B-E0FB9510F801}">
      <dgm:prSet/>
      <dgm:spPr/>
      <dgm:t>
        <a:bodyPr/>
        <a:lstStyle/>
        <a:p>
          <a:endParaRPr lang="en-US"/>
        </a:p>
      </dgm:t>
    </dgm:pt>
    <dgm:pt modelId="{5EB89FBD-4FB0-46FA-8623-135C47E11F49}" type="sibTrans" cxnId="{D5972CF5-F006-4037-B88B-E0FB9510F801}">
      <dgm:prSet/>
      <dgm:spPr/>
      <dgm:t>
        <a:bodyPr/>
        <a:lstStyle/>
        <a:p>
          <a:endParaRPr lang="en-US"/>
        </a:p>
      </dgm:t>
    </dgm:pt>
    <dgm:pt modelId="{876F8136-4350-4008-BFB0-DD4A043E3B4D}">
      <dgm:prSet phldrT="[Tekst]"/>
      <dgm:spPr/>
      <dgm:t>
        <a:bodyPr/>
        <a:lstStyle/>
        <a:p>
          <a:r>
            <a:rPr lang="pl-PL" dirty="0" smtClean="0"/>
            <a:t>Rusza program edukacji przedszkolnej w ramach edukacji masowej dla osób z ZD we Wrocławiu</a:t>
          </a:r>
          <a:endParaRPr lang="en-US" dirty="0"/>
        </a:p>
      </dgm:t>
    </dgm:pt>
    <dgm:pt modelId="{158C42B2-955A-4191-B931-6494EEAC21F1}" type="parTrans" cxnId="{5C70E769-BA6E-49FB-ABAD-DF880D21705B}">
      <dgm:prSet/>
      <dgm:spPr/>
      <dgm:t>
        <a:bodyPr/>
        <a:lstStyle/>
        <a:p>
          <a:endParaRPr lang="en-US"/>
        </a:p>
      </dgm:t>
    </dgm:pt>
    <dgm:pt modelId="{365012AB-EDD5-45D1-8750-1BC1105EC74E}" type="sibTrans" cxnId="{5C70E769-BA6E-49FB-ABAD-DF880D21705B}">
      <dgm:prSet/>
      <dgm:spPr/>
      <dgm:t>
        <a:bodyPr/>
        <a:lstStyle/>
        <a:p>
          <a:endParaRPr lang="en-US"/>
        </a:p>
      </dgm:t>
    </dgm:pt>
    <dgm:pt modelId="{13A1AED7-6E7C-40B1-9625-83121C050740}">
      <dgm:prSet phldrT="[Tekst]"/>
      <dgm:spPr/>
      <dgm:t>
        <a:bodyPr/>
        <a:lstStyle/>
        <a:p>
          <a:r>
            <a:rPr lang="pl-PL" dirty="0" smtClean="0"/>
            <a:t>Objęcie opieką wszystkich dzieci z ZD w przygotowanych do tego 4 placówkach</a:t>
          </a:r>
          <a:endParaRPr lang="en-US" dirty="0"/>
        </a:p>
      </dgm:t>
    </dgm:pt>
    <dgm:pt modelId="{30237DA1-13B1-4BEF-B9ED-D0DFE6FD415F}" type="parTrans" cxnId="{231EDAF3-A266-4388-B1C3-1B5F37FFC6D1}">
      <dgm:prSet/>
      <dgm:spPr/>
      <dgm:t>
        <a:bodyPr/>
        <a:lstStyle/>
        <a:p>
          <a:endParaRPr lang="en-US"/>
        </a:p>
      </dgm:t>
    </dgm:pt>
    <dgm:pt modelId="{7C5E03B0-E5C7-40F7-9088-E6AD9FCEF2F2}" type="sibTrans" cxnId="{231EDAF3-A266-4388-B1C3-1B5F37FFC6D1}">
      <dgm:prSet/>
      <dgm:spPr/>
      <dgm:t>
        <a:bodyPr/>
        <a:lstStyle/>
        <a:p>
          <a:endParaRPr lang="en-US"/>
        </a:p>
      </dgm:t>
    </dgm:pt>
    <dgm:pt modelId="{DFFE294C-6C6C-4E24-84B4-FBA63DCCAAA8}">
      <dgm:prSet phldrT="[Tekst]"/>
      <dgm:spPr/>
      <dgm:t>
        <a:bodyPr/>
        <a:lstStyle/>
        <a:p>
          <a:r>
            <a:rPr lang="pl-PL" dirty="0" smtClean="0"/>
            <a:t>Kolejna duża „fala” autystów</a:t>
          </a:r>
          <a:endParaRPr lang="en-US" dirty="0"/>
        </a:p>
      </dgm:t>
    </dgm:pt>
    <dgm:pt modelId="{478CD77A-88AF-4CED-BCAB-15F9C1047752}" type="parTrans" cxnId="{788623E0-8836-44D8-80AA-F4668D5A95A6}">
      <dgm:prSet/>
      <dgm:spPr/>
    </dgm:pt>
    <dgm:pt modelId="{8E3887A0-8615-42F8-90F7-173F54ABCDB4}" type="sibTrans" cxnId="{788623E0-8836-44D8-80AA-F4668D5A95A6}">
      <dgm:prSet/>
      <dgm:spPr/>
    </dgm:pt>
    <dgm:pt modelId="{1B353EED-AE20-43D9-882E-99B135441E0D}" type="pres">
      <dgm:prSet presAssocID="{69771D01-1401-4297-A638-CB8CA04D4F0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1A4656-FA5A-494A-94A4-B41B6AC85FDD}" type="pres">
      <dgm:prSet presAssocID="{59FA95B4-3D11-474D-92B2-0EEAA2953F2B}" presName="composite" presStyleCnt="0"/>
      <dgm:spPr/>
    </dgm:pt>
    <dgm:pt modelId="{3369A15B-06E5-49B7-A320-AFFE2A820D38}" type="pres">
      <dgm:prSet presAssocID="{59FA95B4-3D11-474D-92B2-0EEAA2953F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69D52-D23E-49C0-9BF2-467B24D35CAE}" type="pres">
      <dgm:prSet presAssocID="{59FA95B4-3D11-474D-92B2-0EEAA2953F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BF52A-51C3-4F2B-A3CC-EE9B3F329506}" type="pres">
      <dgm:prSet presAssocID="{920A4D58-0B2E-4EEC-8EEB-46DAA58814B3}" presName="sp" presStyleCnt="0"/>
      <dgm:spPr/>
    </dgm:pt>
    <dgm:pt modelId="{992C75F1-E69A-46CD-825E-69733642C811}" type="pres">
      <dgm:prSet presAssocID="{05F7F795-533E-41AA-B881-C316FA9A80FE}" presName="composite" presStyleCnt="0"/>
      <dgm:spPr/>
    </dgm:pt>
    <dgm:pt modelId="{EB55C730-C594-44B7-9202-E310C5754DCC}" type="pres">
      <dgm:prSet presAssocID="{05F7F795-533E-41AA-B881-C316FA9A80F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F3323-D9FD-4F29-A8AB-0A885C31667C}" type="pres">
      <dgm:prSet presAssocID="{05F7F795-533E-41AA-B881-C316FA9A80F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0556A-3348-408B-98C9-903C8B799D90}" type="pres">
      <dgm:prSet presAssocID="{0C56B284-1635-4148-8AD7-F603C3EEA86E}" presName="sp" presStyleCnt="0"/>
      <dgm:spPr/>
    </dgm:pt>
    <dgm:pt modelId="{66183FF2-3519-4C8D-93CE-B4DB3031716F}" type="pres">
      <dgm:prSet presAssocID="{A9EAF9CE-7046-4C3F-88D1-802D890A8A7D}" presName="composite" presStyleCnt="0"/>
      <dgm:spPr/>
    </dgm:pt>
    <dgm:pt modelId="{5756D8CA-FDF9-4171-9CB9-67CBE8E8C1FA}" type="pres">
      <dgm:prSet presAssocID="{A9EAF9CE-7046-4C3F-88D1-802D890A8A7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464F4-7842-47C6-8A8D-F4702D9E2F8E}" type="pres">
      <dgm:prSet presAssocID="{A9EAF9CE-7046-4C3F-88D1-802D890A8A7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199886-F17F-4F58-86A5-E03048A49981}" type="presOf" srcId="{69771D01-1401-4297-A638-CB8CA04D4F06}" destId="{1B353EED-AE20-43D9-882E-99B135441E0D}" srcOrd="0" destOrd="0" presId="urn:microsoft.com/office/officeart/2005/8/layout/chevron2"/>
    <dgm:cxn modelId="{8F13BBB3-9837-4CDA-A951-F65A3301FC4A}" type="presOf" srcId="{59FA95B4-3D11-474D-92B2-0EEAA2953F2B}" destId="{3369A15B-06E5-49B7-A320-AFFE2A820D38}" srcOrd="0" destOrd="0" presId="urn:microsoft.com/office/officeart/2005/8/layout/chevron2"/>
    <dgm:cxn modelId="{0A4FB6AA-A451-49FD-AA9B-3FA41DEB78F0}" srcId="{59FA95B4-3D11-474D-92B2-0EEAA2953F2B}" destId="{B2A52E75-A89F-4716-90C6-51A7FE107BDB}" srcOrd="0" destOrd="0" parTransId="{F3DBF251-8CC5-47A3-8168-18C5969C1E0E}" sibTransId="{2BEEEA3D-83AD-42F8-A83A-D0EBDD8FBFA4}"/>
    <dgm:cxn modelId="{D5972CF5-F006-4037-B88B-E0FB9510F801}" srcId="{69771D01-1401-4297-A638-CB8CA04D4F06}" destId="{A9EAF9CE-7046-4C3F-88D1-802D890A8A7D}" srcOrd="2" destOrd="0" parTransId="{41B7202A-A8D8-4B45-8ED3-1CB3BEFE8E8D}" sibTransId="{5EB89FBD-4FB0-46FA-8623-135C47E11F49}"/>
    <dgm:cxn modelId="{6584B730-FE87-4B5D-BD81-9B7BF1FCBD41}" type="presOf" srcId="{DFFE294C-6C6C-4E24-84B4-FBA63DCCAAA8}" destId="{E5E69D52-D23E-49C0-9BF2-467B24D35CAE}" srcOrd="0" destOrd="1" presId="urn:microsoft.com/office/officeart/2005/8/layout/chevron2"/>
    <dgm:cxn modelId="{0574B50C-929B-496A-BB8D-7C6E2C471505}" type="presOf" srcId="{05F7F795-533E-41AA-B881-C316FA9A80FE}" destId="{EB55C730-C594-44B7-9202-E310C5754DCC}" srcOrd="0" destOrd="0" presId="urn:microsoft.com/office/officeart/2005/8/layout/chevron2"/>
    <dgm:cxn modelId="{16939DA1-B5CE-4A11-AB37-CA503FCA5416}" type="presOf" srcId="{13A1AED7-6E7C-40B1-9625-83121C050740}" destId="{04B464F4-7842-47C6-8A8D-F4702D9E2F8E}" srcOrd="0" destOrd="1" presId="urn:microsoft.com/office/officeart/2005/8/layout/chevron2"/>
    <dgm:cxn modelId="{55C7F31B-A125-4ADA-9912-AF51FFD83747}" type="presOf" srcId="{5243DC21-7A80-479D-81D0-2F217F55738A}" destId="{ADEF3323-D9FD-4F29-A8AB-0A885C31667C}" srcOrd="0" destOrd="0" presId="urn:microsoft.com/office/officeart/2005/8/layout/chevron2"/>
    <dgm:cxn modelId="{79B1EFD8-F5E8-4A5D-AE8B-20925743B9CA}" type="presOf" srcId="{B2A52E75-A89F-4716-90C6-51A7FE107BDB}" destId="{E5E69D52-D23E-49C0-9BF2-467B24D35CAE}" srcOrd="0" destOrd="0" presId="urn:microsoft.com/office/officeart/2005/8/layout/chevron2"/>
    <dgm:cxn modelId="{6B153BFD-7521-4599-A828-DBA4BF55C446}" srcId="{69771D01-1401-4297-A638-CB8CA04D4F06}" destId="{05F7F795-533E-41AA-B881-C316FA9A80FE}" srcOrd="1" destOrd="0" parTransId="{8D45380A-CBC7-4940-95D5-D6E21C3F39DC}" sibTransId="{0C56B284-1635-4148-8AD7-F603C3EEA86E}"/>
    <dgm:cxn modelId="{9485B2CF-DBB0-4CCF-97E5-41C5295DB4CA}" type="presOf" srcId="{A9EAF9CE-7046-4C3F-88D1-802D890A8A7D}" destId="{5756D8CA-FDF9-4171-9CB9-67CBE8E8C1FA}" srcOrd="0" destOrd="0" presId="urn:microsoft.com/office/officeart/2005/8/layout/chevron2"/>
    <dgm:cxn modelId="{D39D5EB5-302B-4480-B9A3-B2E3E9A021E2}" type="presOf" srcId="{ABD83BE1-D1BD-48A5-A5D6-0DBAC9ECB11C}" destId="{ADEF3323-D9FD-4F29-A8AB-0A885C31667C}" srcOrd="0" destOrd="1" presId="urn:microsoft.com/office/officeart/2005/8/layout/chevron2"/>
    <dgm:cxn modelId="{98A41346-6289-45B1-8221-3561A1CCE92D}" srcId="{05F7F795-533E-41AA-B881-C316FA9A80FE}" destId="{ABD83BE1-D1BD-48A5-A5D6-0DBAC9ECB11C}" srcOrd="1" destOrd="0" parTransId="{EB6C849E-70D8-4C7D-9207-708CE2DD0B53}" sibTransId="{24BCAB12-A798-4007-BC93-D2DF84E6D000}"/>
    <dgm:cxn modelId="{788623E0-8836-44D8-80AA-F4668D5A95A6}" srcId="{59FA95B4-3D11-474D-92B2-0EEAA2953F2B}" destId="{DFFE294C-6C6C-4E24-84B4-FBA63DCCAAA8}" srcOrd="1" destOrd="0" parTransId="{478CD77A-88AF-4CED-BCAB-15F9C1047752}" sibTransId="{8E3887A0-8615-42F8-90F7-173F54ABCDB4}"/>
    <dgm:cxn modelId="{E05BA982-DA80-401D-B161-A81FD9E992B5}" type="presOf" srcId="{876F8136-4350-4008-BFB0-DD4A043E3B4D}" destId="{04B464F4-7842-47C6-8A8D-F4702D9E2F8E}" srcOrd="0" destOrd="0" presId="urn:microsoft.com/office/officeart/2005/8/layout/chevron2"/>
    <dgm:cxn modelId="{B209C2AB-0AB7-41B9-B28D-87D756657775}" srcId="{05F7F795-533E-41AA-B881-C316FA9A80FE}" destId="{5243DC21-7A80-479D-81D0-2F217F55738A}" srcOrd="0" destOrd="0" parTransId="{5A002584-AD36-4B87-B177-4C477AEAF63B}" sibTransId="{FF25F2D6-0431-4366-8AB7-F45B81622C48}"/>
    <dgm:cxn modelId="{231EDAF3-A266-4388-B1C3-1B5F37FFC6D1}" srcId="{A9EAF9CE-7046-4C3F-88D1-802D890A8A7D}" destId="{13A1AED7-6E7C-40B1-9625-83121C050740}" srcOrd="1" destOrd="0" parTransId="{30237DA1-13B1-4BEF-B9ED-D0DFE6FD415F}" sibTransId="{7C5E03B0-E5C7-40F7-9088-E6AD9FCEF2F2}"/>
    <dgm:cxn modelId="{4C0B7979-E8E1-408A-866E-6B4EF98A6DFD}" srcId="{69771D01-1401-4297-A638-CB8CA04D4F06}" destId="{59FA95B4-3D11-474D-92B2-0EEAA2953F2B}" srcOrd="0" destOrd="0" parTransId="{15275E67-4342-4B29-A942-58E8CF467C6A}" sibTransId="{920A4D58-0B2E-4EEC-8EEB-46DAA58814B3}"/>
    <dgm:cxn modelId="{5C70E769-BA6E-49FB-ABAD-DF880D21705B}" srcId="{A9EAF9CE-7046-4C3F-88D1-802D890A8A7D}" destId="{876F8136-4350-4008-BFB0-DD4A043E3B4D}" srcOrd="0" destOrd="0" parTransId="{158C42B2-955A-4191-B931-6494EEAC21F1}" sibTransId="{365012AB-EDD5-45D1-8750-1BC1105EC74E}"/>
    <dgm:cxn modelId="{3A8A9F7E-AA90-492F-89AE-7402E9A0600E}" type="presParOf" srcId="{1B353EED-AE20-43D9-882E-99B135441E0D}" destId="{931A4656-FA5A-494A-94A4-B41B6AC85FDD}" srcOrd="0" destOrd="0" presId="urn:microsoft.com/office/officeart/2005/8/layout/chevron2"/>
    <dgm:cxn modelId="{F57F1122-FCF5-49B5-AD99-2BD4EF3F77B5}" type="presParOf" srcId="{931A4656-FA5A-494A-94A4-B41B6AC85FDD}" destId="{3369A15B-06E5-49B7-A320-AFFE2A820D38}" srcOrd="0" destOrd="0" presId="urn:microsoft.com/office/officeart/2005/8/layout/chevron2"/>
    <dgm:cxn modelId="{2D5F0CA1-C685-4E6C-9BD6-A29E0B58935B}" type="presParOf" srcId="{931A4656-FA5A-494A-94A4-B41B6AC85FDD}" destId="{E5E69D52-D23E-49C0-9BF2-467B24D35CAE}" srcOrd="1" destOrd="0" presId="urn:microsoft.com/office/officeart/2005/8/layout/chevron2"/>
    <dgm:cxn modelId="{E2F5CA6F-D601-4159-BA01-6C1E7FB6115B}" type="presParOf" srcId="{1B353EED-AE20-43D9-882E-99B135441E0D}" destId="{6CABF52A-51C3-4F2B-A3CC-EE9B3F329506}" srcOrd="1" destOrd="0" presId="urn:microsoft.com/office/officeart/2005/8/layout/chevron2"/>
    <dgm:cxn modelId="{18CE9C29-91E3-49E2-A336-5AFF0062EC27}" type="presParOf" srcId="{1B353EED-AE20-43D9-882E-99B135441E0D}" destId="{992C75F1-E69A-46CD-825E-69733642C811}" srcOrd="2" destOrd="0" presId="urn:microsoft.com/office/officeart/2005/8/layout/chevron2"/>
    <dgm:cxn modelId="{0B60B2C1-928C-4F3C-8CAE-D29AF4DA00A8}" type="presParOf" srcId="{992C75F1-E69A-46CD-825E-69733642C811}" destId="{EB55C730-C594-44B7-9202-E310C5754DCC}" srcOrd="0" destOrd="0" presId="urn:microsoft.com/office/officeart/2005/8/layout/chevron2"/>
    <dgm:cxn modelId="{1143EF1B-E969-4E8F-A2EF-4822CDE2E1A6}" type="presParOf" srcId="{992C75F1-E69A-46CD-825E-69733642C811}" destId="{ADEF3323-D9FD-4F29-A8AB-0A885C31667C}" srcOrd="1" destOrd="0" presId="urn:microsoft.com/office/officeart/2005/8/layout/chevron2"/>
    <dgm:cxn modelId="{E8518EC1-A40F-44A4-B37D-29687976E40E}" type="presParOf" srcId="{1B353EED-AE20-43D9-882E-99B135441E0D}" destId="{D300556A-3348-408B-98C9-903C8B799D90}" srcOrd="3" destOrd="0" presId="urn:microsoft.com/office/officeart/2005/8/layout/chevron2"/>
    <dgm:cxn modelId="{E4498985-E9EC-4161-B1CA-ED2D0B094ECA}" type="presParOf" srcId="{1B353EED-AE20-43D9-882E-99B135441E0D}" destId="{66183FF2-3519-4C8D-93CE-B4DB3031716F}" srcOrd="4" destOrd="0" presId="urn:microsoft.com/office/officeart/2005/8/layout/chevron2"/>
    <dgm:cxn modelId="{6F689203-BDF0-4FD3-B018-1A8F243AFE9D}" type="presParOf" srcId="{66183FF2-3519-4C8D-93CE-B4DB3031716F}" destId="{5756D8CA-FDF9-4171-9CB9-67CBE8E8C1FA}" srcOrd="0" destOrd="0" presId="urn:microsoft.com/office/officeart/2005/8/layout/chevron2"/>
    <dgm:cxn modelId="{DF3544F4-2135-41FE-8813-FDDCE305BF64}" type="presParOf" srcId="{66183FF2-3519-4C8D-93CE-B4DB3031716F}" destId="{04B464F4-7842-47C6-8A8D-F4702D9E2F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95F0A2-6E84-48F4-8004-6D12FDEC3A7B}">
      <dsp:nvSpPr>
        <dsp:cNvPr id="0" name=""/>
        <dsp:cNvSpPr/>
      </dsp:nvSpPr>
      <dsp:spPr>
        <a:xfrm>
          <a:off x="1054" y="1049906"/>
          <a:ext cx="4113738" cy="2468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Prezentacja jest zbiorem moich prywatnych poglądów </a:t>
          </a:r>
          <a:endParaRPr lang="en-US" sz="3800" kern="1200" dirty="0"/>
        </a:p>
      </dsp:txBody>
      <dsp:txXfrm>
        <a:off x="1054" y="1049906"/>
        <a:ext cx="4113738" cy="2468242"/>
      </dsp:txXfrm>
    </dsp:sp>
    <dsp:sp modelId="{CBEDBA8A-EA84-46C1-B2B1-E475887FE50E}">
      <dsp:nvSpPr>
        <dsp:cNvPr id="0" name=""/>
        <dsp:cNvSpPr/>
      </dsp:nvSpPr>
      <dsp:spPr>
        <a:xfrm>
          <a:off x="4526166" y="1049906"/>
          <a:ext cx="4113738" cy="2468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Dziękuję Miastu Wrocław i ludziom Oświaty z </a:t>
          </a:r>
          <a:r>
            <a:rPr lang="pl-PL" sz="3800" kern="1200" smtClean="0"/>
            <a:t>tego Miasta</a:t>
          </a:r>
          <a:endParaRPr lang="en-US" sz="3800" kern="1200" dirty="0"/>
        </a:p>
      </dsp:txBody>
      <dsp:txXfrm>
        <a:off x="4526166" y="1049906"/>
        <a:ext cx="4113738" cy="246824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A8154-A9AD-46DE-91F8-1D74F1A8C773}">
      <dsp:nvSpPr>
        <dsp:cNvPr id="0" name=""/>
        <dsp:cNvSpPr/>
      </dsp:nvSpPr>
      <dsp:spPr>
        <a:xfrm rot="16200000">
          <a:off x="1074340" y="-1074340"/>
          <a:ext cx="2032794" cy="41814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DZIECKO 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-w klasach 0-3 zbudować pewność siebie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-zbudować zdolność do komunikacji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-wyodrębnić zdolności i zainteresowania</a:t>
          </a:r>
          <a:endParaRPr lang="en-US" sz="1500" kern="1200" dirty="0"/>
        </a:p>
      </dsp:txBody>
      <dsp:txXfrm rot="16200000">
        <a:off x="1328439" y="-1328439"/>
        <a:ext cx="1524595" cy="4181475"/>
      </dsp:txXfrm>
    </dsp:sp>
    <dsp:sp modelId="{79D7AA33-19CB-4629-8C28-E3BE890C075D}">
      <dsp:nvSpPr>
        <dsp:cNvPr id="0" name=""/>
        <dsp:cNvSpPr/>
      </dsp:nvSpPr>
      <dsp:spPr>
        <a:xfrm>
          <a:off x="4181475" y="0"/>
          <a:ext cx="4181475" cy="20327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NAUCZYCIEL 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-ma uczyć i motywować wszystkich uczniów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-ma rozwijać zdolności uczniów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-ma kształtować siłę klasy-jako całości</a:t>
          </a:r>
          <a:endParaRPr lang="en-US" sz="1500" kern="1200" dirty="0"/>
        </a:p>
      </dsp:txBody>
      <dsp:txXfrm>
        <a:off x="4181475" y="0"/>
        <a:ext cx="4181475" cy="1524595"/>
      </dsp:txXfrm>
    </dsp:sp>
    <dsp:sp modelId="{23D65534-C5CF-4405-A396-6F5B788A2A44}">
      <dsp:nvSpPr>
        <dsp:cNvPr id="0" name=""/>
        <dsp:cNvSpPr/>
      </dsp:nvSpPr>
      <dsp:spPr>
        <a:xfrm rot="10800000">
          <a:off x="0" y="2032794"/>
          <a:ext cx="4181475" cy="20327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SZKOŁA: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-ma być wyspecjalizowaną jednostką oświatową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-zasoby i ich finansowanie mają być adekwatne do uczniów</a:t>
          </a:r>
          <a:endParaRPr lang="en-US" sz="1500" kern="1200" dirty="0"/>
        </a:p>
      </dsp:txBody>
      <dsp:txXfrm rot="10800000">
        <a:off x="0" y="2540992"/>
        <a:ext cx="4181475" cy="1524595"/>
      </dsp:txXfrm>
    </dsp:sp>
    <dsp:sp modelId="{D0C95FB5-033C-4753-88CB-5B1FC499B4A4}">
      <dsp:nvSpPr>
        <dsp:cNvPr id="0" name=""/>
        <dsp:cNvSpPr/>
      </dsp:nvSpPr>
      <dsp:spPr>
        <a:xfrm rot="5400000">
          <a:off x="5255815" y="958453"/>
          <a:ext cx="2032794" cy="41814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RODZICE: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-uczestnictwo wspólne w zajęciach pozalekcyjnych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-aktywizacja poprzez szkolenia i porady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5400000">
        <a:off x="5509914" y="1212552"/>
        <a:ext cx="1524595" cy="4181475"/>
      </dsp:txXfrm>
    </dsp:sp>
    <dsp:sp modelId="{E44E7CAC-D564-4FE9-A3C1-7C5E95D94FEE}">
      <dsp:nvSpPr>
        <dsp:cNvPr id="0" name=""/>
        <dsp:cNvSpPr/>
      </dsp:nvSpPr>
      <dsp:spPr>
        <a:xfrm>
          <a:off x="2927032" y="1524595"/>
          <a:ext cx="2508885" cy="101639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Jaki jest cel takiego modelu?</a:t>
          </a:r>
          <a:endParaRPr lang="en-US" sz="1500" kern="1200" dirty="0"/>
        </a:p>
      </dsp:txBody>
      <dsp:txXfrm>
        <a:off x="2927032" y="1524595"/>
        <a:ext cx="2508885" cy="1016397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89237F-BE8D-4EB8-AA82-1AC38B0C2823}">
      <dsp:nvSpPr>
        <dsp:cNvPr id="0" name=""/>
        <dsp:cNvSpPr/>
      </dsp:nvSpPr>
      <dsp:spPr>
        <a:xfrm>
          <a:off x="0" y="0"/>
          <a:ext cx="343281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ZNANE SĄ ZDOLNOŚCI DZIECKA</a:t>
          </a:r>
          <a:endParaRPr lang="en-US" sz="1700" kern="1200" dirty="0"/>
        </a:p>
      </dsp:txBody>
      <dsp:txXfrm>
        <a:off x="0" y="0"/>
        <a:ext cx="2047186" cy="1357788"/>
      </dsp:txXfrm>
    </dsp:sp>
    <dsp:sp modelId="{CECDAD1C-5024-45A2-BF18-E6231D49D382}">
      <dsp:nvSpPr>
        <dsp:cNvPr id="0" name=""/>
        <dsp:cNvSpPr/>
      </dsp:nvSpPr>
      <dsp:spPr>
        <a:xfrm>
          <a:off x="302894" y="1584087"/>
          <a:ext cx="343281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MOŻLIWY JEST INDYWIDUALNY PROGRAM </a:t>
          </a:r>
          <a:endParaRPr lang="en-US" sz="1700" kern="1200" dirty="0"/>
        </a:p>
      </dsp:txBody>
      <dsp:txXfrm>
        <a:off x="302894" y="1584087"/>
        <a:ext cx="2247352" cy="1357788"/>
      </dsp:txXfrm>
    </dsp:sp>
    <dsp:sp modelId="{054F0794-5EB3-4FB1-AAA3-824BE983F5CA}">
      <dsp:nvSpPr>
        <dsp:cNvPr id="0" name=""/>
        <dsp:cNvSpPr/>
      </dsp:nvSpPr>
      <dsp:spPr>
        <a:xfrm>
          <a:off x="605789" y="3168174"/>
          <a:ext cx="343281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DZIECKO FUNKCJONUJE RAZEM Z KLASĄ I RAZEM Z PRZYJACIÓŁMI</a:t>
          </a:r>
          <a:endParaRPr lang="en-US" sz="1700" kern="1200" dirty="0"/>
        </a:p>
      </dsp:txBody>
      <dsp:txXfrm>
        <a:off x="605789" y="3168174"/>
        <a:ext cx="2247352" cy="1357788"/>
      </dsp:txXfrm>
    </dsp:sp>
    <dsp:sp modelId="{52083F63-0F81-4733-B153-519211C1F4A0}">
      <dsp:nvSpPr>
        <dsp:cNvPr id="0" name=""/>
        <dsp:cNvSpPr/>
      </dsp:nvSpPr>
      <dsp:spPr>
        <a:xfrm>
          <a:off x="255024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2550247" y="1029656"/>
        <a:ext cx="882562" cy="882562"/>
      </dsp:txXfrm>
    </dsp:sp>
    <dsp:sp modelId="{2BDFD50D-0AF7-4C67-8A25-FC2D17191783}">
      <dsp:nvSpPr>
        <dsp:cNvPr id="0" name=""/>
        <dsp:cNvSpPr/>
      </dsp:nvSpPr>
      <dsp:spPr>
        <a:xfrm>
          <a:off x="2853142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2853142" y="2604691"/>
        <a:ext cx="882562" cy="882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DA332A-0BBE-4749-B2DB-46357F43D2AB}">
      <dsp:nvSpPr>
        <dsp:cNvPr id="0" name=""/>
        <dsp:cNvSpPr/>
      </dsp:nvSpPr>
      <dsp:spPr>
        <a:xfrm>
          <a:off x="1016793" y="1144002"/>
          <a:ext cx="1904255" cy="12701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niepełnosprawność</a:t>
          </a:r>
          <a:endParaRPr lang="en-US" sz="1400" kern="1200" dirty="0"/>
        </a:p>
      </dsp:txBody>
      <dsp:txXfrm>
        <a:off x="1321474" y="1144002"/>
        <a:ext cx="1599574" cy="1270138"/>
      </dsp:txXfrm>
    </dsp:sp>
    <dsp:sp modelId="{8BCAB009-9D49-4C64-810F-92F77BD889C7}">
      <dsp:nvSpPr>
        <dsp:cNvPr id="0" name=""/>
        <dsp:cNvSpPr/>
      </dsp:nvSpPr>
      <dsp:spPr>
        <a:xfrm>
          <a:off x="1016793" y="2414140"/>
          <a:ext cx="1904255" cy="12701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Niewidzący, niesłyszący, porażenie mózgowe,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niepełnosprawność ruchowa</a:t>
          </a:r>
          <a:endParaRPr lang="en-US" sz="1400" kern="1200" dirty="0"/>
        </a:p>
      </dsp:txBody>
      <dsp:txXfrm>
        <a:off x="1321474" y="2414140"/>
        <a:ext cx="1599574" cy="1270138"/>
      </dsp:txXfrm>
    </dsp:sp>
    <dsp:sp modelId="{BCB79113-53D9-48A5-992D-0748E105B30C}">
      <dsp:nvSpPr>
        <dsp:cNvPr id="0" name=""/>
        <dsp:cNvSpPr/>
      </dsp:nvSpPr>
      <dsp:spPr>
        <a:xfrm>
          <a:off x="1190" y="636200"/>
          <a:ext cx="1269503" cy="1269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1991</a:t>
          </a:r>
          <a:endParaRPr lang="en-US" sz="3400" kern="1200" dirty="0"/>
        </a:p>
      </dsp:txBody>
      <dsp:txXfrm>
        <a:off x="1190" y="636200"/>
        <a:ext cx="1269503" cy="1269503"/>
      </dsp:txXfrm>
    </dsp:sp>
    <dsp:sp modelId="{B0055DD1-5908-4FC9-B890-DDF66489A253}">
      <dsp:nvSpPr>
        <dsp:cNvPr id="0" name=""/>
        <dsp:cNvSpPr/>
      </dsp:nvSpPr>
      <dsp:spPr>
        <a:xfrm>
          <a:off x="4190553" y="1144002"/>
          <a:ext cx="1904255" cy="12701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edukacja</a:t>
          </a:r>
          <a:endParaRPr lang="en-US" sz="1400" kern="1200" dirty="0"/>
        </a:p>
      </dsp:txBody>
      <dsp:txXfrm>
        <a:off x="4495234" y="1144002"/>
        <a:ext cx="1599574" cy="1270138"/>
      </dsp:txXfrm>
    </dsp:sp>
    <dsp:sp modelId="{E02CB828-22C8-469E-AB21-0656B4935896}">
      <dsp:nvSpPr>
        <dsp:cNvPr id="0" name=""/>
        <dsp:cNvSpPr/>
      </dsp:nvSpPr>
      <dsp:spPr>
        <a:xfrm>
          <a:off x="4190553" y="2414140"/>
          <a:ext cx="1904255" cy="12701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Stworzenie dobrego prawa edukacyjnego w oparciu o zobowiązania międzynarodowe</a:t>
          </a:r>
          <a:endParaRPr lang="en-US" sz="1400" kern="1200" dirty="0"/>
        </a:p>
      </dsp:txBody>
      <dsp:txXfrm>
        <a:off x="4495234" y="2414140"/>
        <a:ext cx="1599574" cy="1270138"/>
      </dsp:txXfrm>
    </dsp:sp>
    <dsp:sp modelId="{7D44BD3E-452C-486C-8207-174C7EDF8313}">
      <dsp:nvSpPr>
        <dsp:cNvPr id="0" name=""/>
        <dsp:cNvSpPr/>
      </dsp:nvSpPr>
      <dsp:spPr>
        <a:xfrm>
          <a:off x="3174950" y="636200"/>
          <a:ext cx="1269503" cy="1269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1991</a:t>
          </a:r>
          <a:endParaRPr lang="en-US" sz="3400" kern="1200" dirty="0"/>
        </a:p>
      </dsp:txBody>
      <dsp:txXfrm>
        <a:off x="3174950" y="636200"/>
        <a:ext cx="1269503" cy="1269503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89237F-BE8D-4EB8-AA82-1AC38B0C2823}">
      <dsp:nvSpPr>
        <dsp:cNvPr id="0" name=""/>
        <dsp:cNvSpPr/>
      </dsp:nvSpPr>
      <dsp:spPr>
        <a:xfrm>
          <a:off x="0" y="0"/>
          <a:ext cx="343281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SZKOŁA UZYSKUJE SPECJALIZACJĘ</a:t>
          </a:r>
          <a:endParaRPr lang="en-US" sz="1600" kern="1200" dirty="0"/>
        </a:p>
      </dsp:txBody>
      <dsp:txXfrm>
        <a:off x="0" y="0"/>
        <a:ext cx="2047186" cy="1357788"/>
      </dsp:txXfrm>
    </dsp:sp>
    <dsp:sp modelId="{CECDAD1C-5024-45A2-BF18-E6231D49D382}">
      <dsp:nvSpPr>
        <dsp:cNvPr id="0" name=""/>
        <dsp:cNvSpPr/>
      </dsp:nvSpPr>
      <dsp:spPr>
        <a:xfrm>
          <a:off x="302894" y="1584087"/>
          <a:ext cx="343281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NAUCZYCIEL JEST NAUCZYCIELEM, MENTOR WSPARCIEM</a:t>
          </a:r>
          <a:endParaRPr lang="en-US" sz="1600" kern="1200" dirty="0"/>
        </a:p>
      </dsp:txBody>
      <dsp:txXfrm>
        <a:off x="302894" y="1584087"/>
        <a:ext cx="2247352" cy="1357788"/>
      </dsp:txXfrm>
    </dsp:sp>
    <dsp:sp modelId="{054F0794-5EB3-4FB1-AAA3-824BE983F5CA}">
      <dsp:nvSpPr>
        <dsp:cNvPr id="0" name=""/>
        <dsp:cNvSpPr/>
      </dsp:nvSpPr>
      <dsp:spPr>
        <a:xfrm>
          <a:off x="605789" y="3168174"/>
          <a:ext cx="343281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MOŻLIWOŚĆ ELASTYCZNOŚCI PROGRAMOWEJ, SPECJALIZOWANEJ</a:t>
          </a:r>
          <a:endParaRPr lang="en-US" sz="1600" kern="1200" dirty="0"/>
        </a:p>
      </dsp:txBody>
      <dsp:txXfrm>
        <a:off x="605789" y="3168174"/>
        <a:ext cx="2247352" cy="1357788"/>
      </dsp:txXfrm>
    </dsp:sp>
    <dsp:sp modelId="{52083F63-0F81-4733-B153-519211C1F4A0}">
      <dsp:nvSpPr>
        <dsp:cNvPr id="0" name=""/>
        <dsp:cNvSpPr/>
      </dsp:nvSpPr>
      <dsp:spPr>
        <a:xfrm>
          <a:off x="255024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2550247" y="1029656"/>
        <a:ext cx="882562" cy="882562"/>
      </dsp:txXfrm>
    </dsp:sp>
    <dsp:sp modelId="{2BDFD50D-0AF7-4C67-8A25-FC2D17191783}">
      <dsp:nvSpPr>
        <dsp:cNvPr id="0" name=""/>
        <dsp:cNvSpPr/>
      </dsp:nvSpPr>
      <dsp:spPr>
        <a:xfrm>
          <a:off x="2853142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2853142" y="2604691"/>
        <a:ext cx="882562" cy="882562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A8154-A9AD-46DE-91F8-1D74F1A8C773}">
      <dsp:nvSpPr>
        <dsp:cNvPr id="0" name=""/>
        <dsp:cNvSpPr/>
      </dsp:nvSpPr>
      <dsp:spPr>
        <a:xfrm rot="16200000">
          <a:off x="1074340" y="-1074340"/>
          <a:ext cx="2032794" cy="41814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DZIECKO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ZAPEWNIĆ ZDROWIE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ZAPEWNIĆ AKCEPTACJĘ</a:t>
          </a:r>
          <a:endParaRPr lang="en-US" sz="1400" kern="1200" dirty="0"/>
        </a:p>
      </dsp:txBody>
      <dsp:txXfrm rot="16200000">
        <a:off x="1328439" y="-1328439"/>
        <a:ext cx="1524595" cy="4181475"/>
      </dsp:txXfrm>
    </dsp:sp>
    <dsp:sp modelId="{79D7AA33-19CB-4629-8C28-E3BE890C075D}">
      <dsp:nvSpPr>
        <dsp:cNvPr id="0" name=""/>
        <dsp:cNvSpPr/>
      </dsp:nvSpPr>
      <dsp:spPr>
        <a:xfrm>
          <a:off x="4181475" y="0"/>
          <a:ext cx="4181475" cy="20327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NAUCZYCIEL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PODOŁAĆ BIUROKRACJI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OCHRONIĆ NAUCZYCIELA PRZED OCENĄ ZA WYNIKI W NAUCE DZIECKA Z ZD</a:t>
          </a:r>
          <a:endParaRPr lang="en-US" sz="1400" kern="1200" dirty="0"/>
        </a:p>
      </dsp:txBody>
      <dsp:txXfrm>
        <a:off x="4181475" y="0"/>
        <a:ext cx="4181475" cy="1524595"/>
      </dsp:txXfrm>
    </dsp:sp>
    <dsp:sp modelId="{23D65534-C5CF-4405-A396-6F5B788A2A44}">
      <dsp:nvSpPr>
        <dsp:cNvPr id="0" name=""/>
        <dsp:cNvSpPr/>
      </dsp:nvSpPr>
      <dsp:spPr>
        <a:xfrm rot="10800000">
          <a:off x="0" y="2032794"/>
          <a:ext cx="4181475" cy="20327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SZKOŁA: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ZAPEWNIĆ STAŁE ZABEZPIECZENIE FINANSOWE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MOTYWOWAĆ SZKOŁE DO PROGRAMU</a:t>
          </a:r>
          <a:endParaRPr lang="en-US" sz="1400" kern="1200" dirty="0"/>
        </a:p>
      </dsp:txBody>
      <dsp:txXfrm rot="10800000">
        <a:off x="0" y="2540992"/>
        <a:ext cx="4181475" cy="1524595"/>
      </dsp:txXfrm>
    </dsp:sp>
    <dsp:sp modelId="{D0C95FB5-033C-4753-88CB-5B1FC499B4A4}">
      <dsp:nvSpPr>
        <dsp:cNvPr id="0" name=""/>
        <dsp:cNvSpPr/>
      </dsp:nvSpPr>
      <dsp:spPr>
        <a:xfrm rot="5400000">
          <a:off x="5255815" y="958453"/>
          <a:ext cx="2032794" cy="41814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RODZICE: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PRZEKONAĆ RODZICÓW DO WSPÓŁFINANSOWANIA/WSPÓŁODPOWIEDZIALNOŚCI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-JAK PRZEKONAĆ ŻE DZIECKO MOŻE…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5400000">
        <a:off x="5509914" y="1212552"/>
        <a:ext cx="1524595" cy="4181475"/>
      </dsp:txXfrm>
    </dsp:sp>
    <dsp:sp modelId="{E44E7CAC-D564-4FE9-A3C1-7C5E95D94FEE}">
      <dsp:nvSpPr>
        <dsp:cNvPr id="0" name=""/>
        <dsp:cNvSpPr/>
      </dsp:nvSpPr>
      <dsp:spPr>
        <a:xfrm>
          <a:off x="2927032" y="1524595"/>
          <a:ext cx="2508885" cy="101639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PROBLEMY</a:t>
          </a:r>
          <a:endParaRPr lang="en-US" sz="1400" kern="1200" dirty="0"/>
        </a:p>
      </dsp:txBody>
      <dsp:txXfrm>
        <a:off x="2927032" y="1524595"/>
        <a:ext cx="2508885" cy="1016397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CAE628-86A1-456A-9C9D-100EA9B91757}">
      <dsp:nvSpPr>
        <dsp:cNvPr id="0" name=""/>
        <dsp:cNvSpPr/>
      </dsp:nvSpPr>
      <dsp:spPr>
        <a:xfrm rot="5400000">
          <a:off x="-217050" y="218359"/>
          <a:ext cx="1447004" cy="1012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ZD</a:t>
          </a:r>
          <a:endParaRPr lang="en-US" sz="2800" kern="1200" dirty="0"/>
        </a:p>
      </dsp:txBody>
      <dsp:txXfrm rot="5400000">
        <a:off x="-217050" y="218359"/>
        <a:ext cx="1447004" cy="1012903"/>
      </dsp:txXfrm>
    </dsp:sp>
    <dsp:sp modelId="{5886DE8C-BB5E-40C9-8C8C-7D343B22E7A3}">
      <dsp:nvSpPr>
        <dsp:cNvPr id="0" name=""/>
        <dsp:cNvSpPr/>
      </dsp:nvSpPr>
      <dsp:spPr>
        <a:xfrm rot="5400000">
          <a:off x="2056269" y="-1042057"/>
          <a:ext cx="940553" cy="3027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Nie jest dzisiaj skazane na śmierć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Medycyna poprawia funkcjonowanie</a:t>
          </a:r>
          <a:endParaRPr lang="en-US" sz="1400" kern="1200" dirty="0"/>
        </a:p>
      </dsp:txBody>
      <dsp:txXfrm rot="5400000">
        <a:off x="2056269" y="-1042057"/>
        <a:ext cx="940553" cy="3027284"/>
      </dsp:txXfrm>
    </dsp:sp>
    <dsp:sp modelId="{BA12F1CB-CF91-4331-A8CE-2903A270CFEF}">
      <dsp:nvSpPr>
        <dsp:cNvPr id="0" name=""/>
        <dsp:cNvSpPr/>
      </dsp:nvSpPr>
      <dsp:spPr>
        <a:xfrm rot="5400000">
          <a:off x="-217050" y="1469192"/>
          <a:ext cx="1447004" cy="1012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ZD</a:t>
          </a:r>
          <a:endParaRPr lang="en-US" sz="2800" kern="1200" dirty="0"/>
        </a:p>
      </dsp:txBody>
      <dsp:txXfrm rot="5400000">
        <a:off x="-217050" y="1469192"/>
        <a:ext cx="1447004" cy="1012903"/>
      </dsp:txXfrm>
    </dsp:sp>
    <dsp:sp modelId="{4C021D49-A14D-4BAE-AABC-BEE72EE889FF}">
      <dsp:nvSpPr>
        <dsp:cNvPr id="0" name=""/>
        <dsp:cNvSpPr/>
      </dsp:nvSpPr>
      <dsp:spPr>
        <a:xfrm rot="5400000">
          <a:off x="2056269" y="208775"/>
          <a:ext cx="940553" cy="3027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Wczesna Interwencja zwiększa potencjały rozwojowe dziecka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Wczesne wspomaganie przystosowuje go do włączenia</a:t>
          </a:r>
          <a:endParaRPr lang="en-US" sz="1400" kern="1200" dirty="0"/>
        </a:p>
      </dsp:txBody>
      <dsp:txXfrm rot="5400000">
        <a:off x="2056269" y="208775"/>
        <a:ext cx="940553" cy="3027284"/>
      </dsp:txXfrm>
    </dsp:sp>
    <dsp:sp modelId="{87CA1FF4-6D0F-4A75-BBC5-0266A2048F27}">
      <dsp:nvSpPr>
        <dsp:cNvPr id="0" name=""/>
        <dsp:cNvSpPr/>
      </dsp:nvSpPr>
      <dsp:spPr>
        <a:xfrm rot="5400000">
          <a:off x="-217050" y="2720025"/>
          <a:ext cx="1447004" cy="1012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ZD</a:t>
          </a:r>
          <a:endParaRPr lang="en-US" sz="2800" kern="1200" dirty="0"/>
        </a:p>
      </dsp:txBody>
      <dsp:txXfrm rot="5400000">
        <a:off x="-217050" y="2720025"/>
        <a:ext cx="1447004" cy="1012903"/>
      </dsp:txXfrm>
    </dsp:sp>
    <dsp:sp modelId="{982B085D-F2B2-46D4-AC09-CFF717B6D16E}">
      <dsp:nvSpPr>
        <dsp:cNvPr id="0" name=""/>
        <dsp:cNvSpPr/>
      </dsp:nvSpPr>
      <dsp:spPr>
        <a:xfrm rot="5400000">
          <a:off x="2056269" y="1459608"/>
          <a:ext cx="940553" cy="3027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Dziecko z ZD to dziecko zdolne, które osiąga wiele w innym czasie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Dziecko z ZD potrzebuje wzorców </a:t>
          </a:r>
          <a:endParaRPr lang="en-US" sz="1400" kern="1200" dirty="0"/>
        </a:p>
      </dsp:txBody>
      <dsp:txXfrm rot="5400000">
        <a:off x="2056269" y="1459608"/>
        <a:ext cx="940553" cy="3027284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53619-56B1-41D5-8F70-5D008372DA6F}">
      <dsp:nvSpPr>
        <dsp:cNvPr id="0" name=""/>
        <dsp:cNvSpPr/>
      </dsp:nvSpPr>
      <dsp:spPr>
        <a:xfrm>
          <a:off x="0" y="913463"/>
          <a:ext cx="40417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9CD1A-BD70-40F6-BD84-9B5E781E7747}">
      <dsp:nvSpPr>
        <dsp:cNvPr id="0" name=""/>
        <dsp:cNvSpPr/>
      </dsp:nvSpPr>
      <dsp:spPr>
        <a:xfrm>
          <a:off x="202088" y="603503"/>
          <a:ext cx="282924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BRAK DOSTOSOWANIA</a:t>
          </a:r>
          <a:endParaRPr lang="en-US" sz="2100" kern="1200" dirty="0"/>
        </a:p>
      </dsp:txBody>
      <dsp:txXfrm>
        <a:off x="202088" y="603503"/>
        <a:ext cx="2829242" cy="619920"/>
      </dsp:txXfrm>
    </dsp:sp>
    <dsp:sp modelId="{F368BCB0-8F25-487B-A7B4-F46AF3917447}">
      <dsp:nvSpPr>
        <dsp:cNvPr id="0" name=""/>
        <dsp:cNvSpPr/>
      </dsp:nvSpPr>
      <dsp:spPr>
        <a:xfrm>
          <a:off x="0" y="1866024"/>
          <a:ext cx="40417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BA2FB-CE51-4C5E-82D3-D46BB26CCC89}">
      <dsp:nvSpPr>
        <dsp:cNvPr id="0" name=""/>
        <dsp:cNvSpPr/>
      </dsp:nvSpPr>
      <dsp:spPr>
        <a:xfrm>
          <a:off x="202088" y="1556063"/>
          <a:ext cx="282924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ISTNIEJE USTRÓJ</a:t>
          </a:r>
          <a:endParaRPr lang="en-US" sz="2100" kern="1200" dirty="0"/>
        </a:p>
      </dsp:txBody>
      <dsp:txXfrm>
        <a:off x="202088" y="1556063"/>
        <a:ext cx="2829242" cy="619920"/>
      </dsp:txXfrm>
    </dsp:sp>
    <dsp:sp modelId="{0424B569-A0CA-4EAA-B735-168BAB978278}">
      <dsp:nvSpPr>
        <dsp:cNvPr id="0" name=""/>
        <dsp:cNvSpPr/>
      </dsp:nvSpPr>
      <dsp:spPr>
        <a:xfrm>
          <a:off x="0" y="2818584"/>
          <a:ext cx="40417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5C4EE-8F1C-40D8-8389-D5DC59BED9CB}">
      <dsp:nvSpPr>
        <dsp:cNvPr id="0" name=""/>
        <dsp:cNvSpPr/>
      </dsp:nvSpPr>
      <dsp:spPr>
        <a:xfrm>
          <a:off x="202088" y="2508624"/>
          <a:ext cx="282924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CZAS NA ZMIANY </a:t>
          </a:r>
          <a:endParaRPr lang="en-US" sz="2100" kern="1200" dirty="0"/>
        </a:p>
      </dsp:txBody>
      <dsp:txXfrm>
        <a:off x="202088" y="2508624"/>
        <a:ext cx="2829242" cy="6199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538A57-EBF8-4634-A9E6-81F05BE30B4E}">
      <dsp:nvSpPr>
        <dsp:cNvPr id="0" name=""/>
        <dsp:cNvSpPr/>
      </dsp:nvSpPr>
      <dsp:spPr>
        <a:xfrm>
          <a:off x="0" y="59384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57B8F-74E1-4EE4-A8AC-1810D86BC4AA}">
      <dsp:nvSpPr>
        <dsp:cNvPr id="0" name=""/>
        <dsp:cNvSpPr/>
      </dsp:nvSpPr>
      <dsp:spPr>
        <a:xfrm>
          <a:off x="411480" y="106761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1991 ustawa o ustroju oświaty</a:t>
          </a:r>
          <a:endParaRPr lang="en-US" sz="3300" kern="1200" dirty="0"/>
        </a:p>
      </dsp:txBody>
      <dsp:txXfrm>
        <a:off x="411480" y="106761"/>
        <a:ext cx="5760720" cy="974160"/>
      </dsp:txXfrm>
    </dsp:sp>
    <dsp:sp modelId="{187CF34E-896C-4A2B-8221-D00A017CF429}">
      <dsp:nvSpPr>
        <dsp:cNvPr id="0" name=""/>
        <dsp:cNvSpPr/>
      </dsp:nvSpPr>
      <dsp:spPr>
        <a:xfrm>
          <a:off x="0" y="209072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AB134-531A-4E9F-8EEF-1B253BE6921A}">
      <dsp:nvSpPr>
        <dsp:cNvPr id="0" name=""/>
        <dsp:cNvSpPr/>
      </dsp:nvSpPr>
      <dsp:spPr>
        <a:xfrm>
          <a:off x="411480" y="1603641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Gdzie jest zespół Downa?</a:t>
          </a:r>
          <a:endParaRPr lang="en-US" sz="3300" kern="1200" dirty="0"/>
        </a:p>
      </dsp:txBody>
      <dsp:txXfrm>
        <a:off x="411480" y="1603641"/>
        <a:ext cx="5760720" cy="974160"/>
      </dsp:txXfrm>
    </dsp:sp>
    <dsp:sp modelId="{0DCD5834-293A-476E-8339-99406B0F3269}">
      <dsp:nvSpPr>
        <dsp:cNvPr id="0" name=""/>
        <dsp:cNvSpPr/>
      </dsp:nvSpPr>
      <dsp:spPr>
        <a:xfrm>
          <a:off x="0" y="358760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18346-11B4-4BA7-93A1-0FEAE09219E1}">
      <dsp:nvSpPr>
        <dsp:cNvPr id="0" name=""/>
        <dsp:cNvSpPr/>
      </dsp:nvSpPr>
      <dsp:spPr>
        <a:xfrm>
          <a:off x="411480" y="3100521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Gdzie jest autyzm?</a:t>
          </a:r>
          <a:endParaRPr lang="en-US" sz="3300" kern="1200" dirty="0"/>
        </a:p>
      </dsp:txBody>
      <dsp:txXfrm>
        <a:off x="411480" y="3100521"/>
        <a:ext cx="5760720" cy="9741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DBB51A-560D-4E28-8551-0A27285E46F0}">
      <dsp:nvSpPr>
        <dsp:cNvPr id="0" name=""/>
        <dsp:cNvSpPr/>
      </dsp:nvSpPr>
      <dsp:spPr>
        <a:xfrm>
          <a:off x="3708378" y="701300"/>
          <a:ext cx="54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1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65113" y="744156"/>
        <a:ext cx="28635" cy="5727"/>
      </dsp:txXfrm>
    </dsp:sp>
    <dsp:sp modelId="{DB94A174-E9C1-40F7-B1A7-0828E008D8A5}">
      <dsp:nvSpPr>
        <dsp:cNvPr id="0" name=""/>
        <dsp:cNvSpPr/>
      </dsp:nvSpPr>
      <dsp:spPr>
        <a:xfrm>
          <a:off x="1220151" y="12"/>
          <a:ext cx="2490026" cy="149401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OPIEKA MEDYCZNA</a:t>
          </a:r>
          <a:endParaRPr lang="en-US" sz="2400" kern="1200" dirty="0"/>
        </a:p>
      </dsp:txBody>
      <dsp:txXfrm>
        <a:off x="1220151" y="12"/>
        <a:ext cx="2490026" cy="1494015"/>
      </dsp:txXfrm>
    </dsp:sp>
    <dsp:sp modelId="{66120BB3-E880-4FDC-A81B-121F1ABAC825}">
      <dsp:nvSpPr>
        <dsp:cNvPr id="0" name=""/>
        <dsp:cNvSpPr/>
      </dsp:nvSpPr>
      <dsp:spPr>
        <a:xfrm>
          <a:off x="2465165" y="1492228"/>
          <a:ext cx="3062732" cy="542106"/>
        </a:xfrm>
        <a:custGeom>
          <a:avLst/>
          <a:gdLst/>
          <a:ahLst/>
          <a:cxnLst/>
          <a:rect l="0" t="0" r="0" b="0"/>
          <a:pathLst>
            <a:path>
              <a:moveTo>
                <a:pt x="3062732" y="0"/>
              </a:moveTo>
              <a:lnTo>
                <a:pt x="3062732" y="288153"/>
              </a:lnTo>
              <a:lnTo>
                <a:pt x="0" y="288153"/>
              </a:lnTo>
              <a:lnTo>
                <a:pt x="0" y="54210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8636" y="1760417"/>
        <a:ext cx="155790" cy="5727"/>
      </dsp:txXfrm>
    </dsp:sp>
    <dsp:sp modelId="{CD747C42-27F9-4E46-A705-E84BD31A7EB1}">
      <dsp:nvSpPr>
        <dsp:cNvPr id="0" name=""/>
        <dsp:cNvSpPr/>
      </dsp:nvSpPr>
      <dsp:spPr>
        <a:xfrm>
          <a:off x="4282884" y="12"/>
          <a:ext cx="2490026" cy="1494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PRZEDSZKOLE w ramach integracji </a:t>
          </a:r>
          <a:endParaRPr lang="en-US" sz="2400" kern="1200" dirty="0"/>
        </a:p>
      </dsp:txBody>
      <dsp:txXfrm>
        <a:off x="4282884" y="12"/>
        <a:ext cx="2490026" cy="1494015"/>
      </dsp:txXfrm>
    </dsp:sp>
    <dsp:sp modelId="{AAF729A9-C6DA-4468-81FE-42D5431F12CA}">
      <dsp:nvSpPr>
        <dsp:cNvPr id="0" name=""/>
        <dsp:cNvSpPr/>
      </dsp:nvSpPr>
      <dsp:spPr>
        <a:xfrm>
          <a:off x="3708378" y="2768022"/>
          <a:ext cx="54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1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65113" y="2810878"/>
        <a:ext cx="28635" cy="5727"/>
      </dsp:txXfrm>
    </dsp:sp>
    <dsp:sp modelId="{39506DE6-7631-4A13-BA0B-D2CBBD54C7A1}">
      <dsp:nvSpPr>
        <dsp:cNvPr id="0" name=""/>
        <dsp:cNvSpPr/>
      </dsp:nvSpPr>
      <dsp:spPr>
        <a:xfrm>
          <a:off x="1220151" y="2066734"/>
          <a:ext cx="2490026" cy="1494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SZKOŁA INTEGRACYJNA</a:t>
          </a:r>
          <a:endParaRPr lang="en-US" sz="2400" kern="1200" dirty="0"/>
        </a:p>
      </dsp:txBody>
      <dsp:txXfrm>
        <a:off x="1220151" y="2066734"/>
        <a:ext cx="2490026" cy="1494015"/>
      </dsp:txXfrm>
    </dsp:sp>
    <dsp:sp modelId="{98400E36-3733-44FD-B8F4-EE7AF96F181A}">
      <dsp:nvSpPr>
        <dsp:cNvPr id="0" name=""/>
        <dsp:cNvSpPr/>
      </dsp:nvSpPr>
      <dsp:spPr>
        <a:xfrm>
          <a:off x="4282884" y="2066734"/>
          <a:ext cx="2490026" cy="1494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SZKOŁA SPECJALNA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Jak najdłużej</a:t>
          </a:r>
          <a:endParaRPr lang="en-US" sz="2400" kern="1200" dirty="0"/>
        </a:p>
      </dsp:txBody>
      <dsp:txXfrm>
        <a:off x="4282884" y="2066734"/>
        <a:ext cx="2490026" cy="14940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BF3249-0174-4F0C-A26B-E8A11CEE0507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CEC15-98CC-42E4-BDA0-1D389D0E4385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NIEPEŁNOSPRAWNOŚĆ 1991</a:t>
          </a:r>
          <a:endParaRPr lang="en-US" sz="2000" kern="1200" dirty="0"/>
        </a:p>
      </dsp:txBody>
      <dsp:txXfrm>
        <a:off x="411480" y="956181"/>
        <a:ext cx="5760720" cy="590400"/>
      </dsp:txXfrm>
    </dsp:sp>
    <dsp:sp modelId="{8B55F6EB-B07C-4F16-9125-A8613472CD18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8933D-88BE-46DE-B5B5-7A72F116A36E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To deficyty wszystkie oprócz poznawczych</a:t>
          </a:r>
          <a:endParaRPr lang="en-US" sz="2000" kern="1200" dirty="0"/>
        </a:p>
      </dsp:txBody>
      <dsp:txXfrm>
        <a:off x="411480" y="1863381"/>
        <a:ext cx="5760720" cy="590400"/>
      </dsp:txXfrm>
    </dsp:sp>
    <dsp:sp modelId="{F9EFF634-D90F-4011-A435-89DD34128C74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9BE5F-534E-4EC6-A601-AAB622E8B022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To problemy wszystkie z wyjątkiem intelektualnych</a:t>
          </a:r>
          <a:endParaRPr lang="en-US" sz="2000" kern="1200" dirty="0"/>
        </a:p>
      </dsp:txBody>
      <dsp:txXfrm>
        <a:off x="411480" y="2770581"/>
        <a:ext cx="5760720" cy="5904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BF6FD-145C-4E84-9C23-6AC0DAAE7787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Zespół Downa 1991</a:t>
          </a:r>
          <a:endParaRPr lang="en-US" sz="2300" kern="1200" dirty="0"/>
        </a:p>
      </dsp:txBody>
      <dsp:txXfrm>
        <a:off x="1208019" y="2152"/>
        <a:ext cx="2583805" cy="1291902"/>
      </dsp:txXfrm>
    </dsp:sp>
    <dsp:sp modelId="{6FCEB0BA-3D85-498C-8E48-31B2B85A6A8D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AF56F-61CF-46D7-A2B0-6F8B0282CB63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Zdrowie nie gwarantowało przeżycia</a:t>
          </a:r>
          <a:endParaRPr lang="en-US" sz="2000" kern="1200" dirty="0"/>
        </a:p>
      </dsp:txBody>
      <dsp:txXfrm>
        <a:off x="1724780" y="1617030"/>
        <a:ext cx="2067044" cy="1291902"/>
      </dsp:txXfrm>
    </dsp:sp>
    <dsp:sp modelId="{A5530F1D-DFBD-48A9-92FD-006675ED48BC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9B367-2B15-49CB-9E12-AFEF90D7FA5B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Dojście do okresu edukacji-instytucje specjalne</a:t>
          </a:r>
          <a:endParaRPr lang="en-US" sz="2000" kern="1200" dirty="0"/>
        </a:p>
      </dsp:txBody>
      <dsp:txXfrm>
        <a:off x="1724780" y="3231908"/>
        <a:ext cx="2067044" cy="1291902"/>
      </dsp:txXfrm>
    </dsp:sp>
    <dsp:sp modelId="{4C8357A2-E5C6-4BC7-87CC-D798EE77519C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Niepełnosprawność intelektualna 1991</a:t>
          </a:r>
          <a:endParaRPr lang="en-US" sz="2300" kern="1200" dirty="0"/>
        </a:p>
      </dsp:txBody>
      <dsp:txXfrm>
        <a:off x="4437775" y="2152"/>
        <a:ext cx="2583805" cy="1291902"/>
      </dsp:txXfrm>
    </dsp:sp>
    <dsp:sp modelId="{1F476D1C-EA50-4F71-BCA5-33F5CC4F10F0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97526-5DE3-4EB9-A870-BF1B9E79A293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Edukacja podstawowa</a:t>
          </a:r>
          <a:endParaRPr lang="en-US" sz="2000" kern="1200" dirty="0"/>
        </a:p>
      </dsp:txBody>
      <dsp:txXfrm>
        <a:off x="4954536" y="1617030"/>
        <a:ext cx="2067044" cy="1291902"/>
      </dsp:txXfrm>
    </dsp:sp>
    <dsp:sp modelId="{309B81E7-7640-42EA-814A-441F84641D5E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B0630-9D1F-4D41-B7EC-9CF787D671C8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Instytut specjalny</a:t>
          </a:r>
          <a:endParaRPr lang="en-US" sz="2000" kern="1200" dirty="0"/>
        </a:p>
      </dsp:txBody>
      <dsp:txXfrm>
        <a:off x="4954536" y="3231908"/>
        <a:ext cx="2067044" cy="129190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67AEF-9DCF-4613-ACA9-7D66AC06CD92}">
      <dsp:nvSpPr>
        <dsp:cNvPr id="0" name=""/>
        <dsp:cNvSpPr/>
      </dsp:nvSpPr>
      <dsp:spPr>
        <a:xfrm>
          <a:off x="2411" y="1675497"/>
          <a:ext cx="2937420" cy="1174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1991-2000  wzrost przeżywalności ZD</a:t>
          </a:r>
          <a:endParaRPr lang="en-US" sz="1900" kern="1200" dirty="0"/>
        </a:p>
      </dsp:txBody>
      <dsp:txXfrm>
        <a:off x="2411" y="1675497"/>
        <a:ext cx="2937420" cy="1174968"/>
      </dsp:txXfrm>
    </dsp:sp>
    <dsp:sp modelId="{B50CE31C-95B0-44B2-AF67-64FB887E8A4E}">
      <dsp:nvSpPr>
        <dsp:cNvPr id="0" name=""/>
        <dsp:cNvSpPr/>
      </dsp:nvSpPr>
      <dsp:spPr>
        <a:xfrm>
          <a:off x="2646089" y="1675497"/>
          <a:ext cx="2937420" cy="1174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1990-1995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Pierwsza fala autyzmu</a:t>
          </a:r>
          <a:endParaRPr lang="en-US" sz="1900" kern="1200" dirty="0"/>
        </a:p>
      </dsp:txBody>
      <dsp:txXfrm>
        <a:off x="2646089" y="1675497"/>
        <a:ext cx="2937420" cy="1174968"/>
      </dsp:txXfrm>
    </dsp:sp>
    <dsp:sp modelId="{2028B727-C083-4E15-9439-73F0B71D2115}">
      <dsp:nvSpPr>
        <dsp:cNvPr id="0" name=""/>
        <dsp:cNvSpPr/>
      </dsp:nvSpPr>
      <dsp:spPr>
        <a:xfrm>
          <a:off x="5289768" y="1675497"/>
          <a:ext cx="2937420" cy="11749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1990 powstają pierwsze ośrodki wczesnej interwencji</a:t>
          </a:r>
          <a:endParaRPr lang="en-US" sz="1900" kern="1200" dirty="0"/>
        </a:p>
      </dsp:txBody>
      <dsp:txXfrm>
        <a:off x="5289768" y="1675497"/>
        <a:ext cx="2937420" cy="11749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30945-06CC-4BFC-98C2-E595322EBC99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52C7B-7B2F-412F-A0BC-46A8C587D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Wyszlifowanie zdolności, </a:t>
            </a:r>
            <a:r>
              <a:rPr lang="pl-PL" dirty="0" err="1" smtClean="0"/>
              <a:t>któRe</a:t>
            </a:r>
            <a:r>
              <a:rPr lang="pl-PL" dirty="0" smtClean="0"/>
              <a:t> dadzą funkcjonalność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 to by dziecko mogło mieć PRZYSZŁOŚĆ!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To jest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2C7B-7B2F-412F-A0BC-46A8C587D0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F364-D45E-499A-986E-98B4409A286B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9403-F95F-42CD-B077-7FBAA39DB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jpieniak\AppData\Local\Temp\WindowsLiveWriter-429641856\supfiles1DDC0\image%5b4%5d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hyperlink" Target="file:///C:\Users\jpieniak\AppData\Local\Temp\WindowsLiveWriter-429641856\supfiles1DDC0\image%5b10%5d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jpieniak\AppData\Local\Temp\WindowsLiveWriter-429641856\supfiles1DDC0\image%5b16%5d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jpieniak\AppData\Local\Temp\WindowsLiveWriter-429641856\supfiles1DDC0\image%5b25%5d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0.xml"/><Relationship Id="rId2" Type="http://schemas.openxmlformats.org/officeDocument/2006/relationships/hyperlink" Target="file:///C:\Users\jpieniak\AppData\Local\Temp\WindowsLiveWriter-429641856\supfiles1DDC0\image%5b4%5d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1.xml"/><Relationship Id="rId7" Type="http://schemas.openxmlformats.org/officeDocument/2006/relationships/hyperlink" Target="file:///C:\Users\jpieniak\AppData\Local\Temp\WindowsLiveWriter-429641856\supfiles1DDC0\image%5b10%5d.png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2.xml"/><Relationship Id="rId7" Type="http://schemas.openxmlformats.org/officeDocument/2006/relationships/hyperlink" Target="file:///C:\Users\jpieniak\AppData\Local\Temp\WindowsLiveWriter-429641856\supfiles1DDC0\image%5b16%5d.png" TargetMode="Externa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hyperlink" Target="file:///C:\Users\jpieniak\AppData\Local\Temp\WindowsLiveWriter-429641856\supfiles1DDC0\image%5b25%5d.png" TargetMode="External"/><Relationship Id="rId7" Type="http://schemas.openxmlformats.org/officeDocument/2006/relationships/diagramQuickStyle" Target="../diagrams/quickStyle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4.png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4.xml"/><Relationship Id="rId2" Type="http://schemas.openxmlformats.org/officeDocument/2006/relationships/hyperlink" Target="file:///C:\Users\jpieniak\AppData\Local\Temp\WindowsLiveWriter-429641856\supfiles1DDC0\image%5b4%5d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2" Type="http://schemas.openxmlformats.org/officeDocument/2006/relationships/hyperlink" Target="file:///C:\Users\jpieniak\AppData\Local\Temp\WindowsLiveWriter-429641856\supfiles1DDC0\image%5b10%5d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6.xml"/><Relationship Id="rId2" Type="http://schemas.openxmlformats.org/officeDocument/2006/relationships/hyperlink" Target="file:///C:\Users\jpieniak\AppData\Local\Temp\WindowsLiveWriter-429641856\supfiles1DDC0\image%5b16%5d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hyperlink" Target="file:///C:\Users\jpieniak\AppData\Local\Temp\WindowsLiveWriter-429641856\supfiles1DDC0\image%5b10%5d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7.xml"/><Relationship Id="rId2" Type="http://schemas.openxmlformats.org/officeDocument/2006/relationships/hyperlink" Target="file:///C:\Users\jpieniak\AppData\Local\Temp\WindowsLiveWriter-429641856\supfiles1DDC0\image%5b25%5d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8.xml"/><Relationship Id="rId2" Type="http://schemas.openxmlformats.org/officeDocument/2006/relationships/hyperlink" Target="file:///C:\Users\jpieniak\AppData\Local\Temp\WindowsLiveWriter-429641856\supfiles1DDC0\image%5b4%5d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13" Type="http://schemas.openxmlformats.org/officeDocument/2006/relationships/diagramColors" Target="../diagrams/colors20.xml"/><Relationship Id="rId3" Type="http://schemas.openxmlformats.org/officeDocument/2006/relationships/hyperlink" Target="file:///C:\Users\jpieniak\AppData\Local\Temp\WindowsLiveWriter-429641856\supfiles1DDC0\image%5b10%5d.png" TargetMode="External"/><Relationship Id="rId7" Type="http://schemas.openxmlformats.org/officeDocument/2006/relationships/diagramQuickStyle" Target="../diagrams/quickStyle19.xml"/><Relationship Id="rId12" Type="http://schemas.openxmlformats.org/officeDocument/2006/relationships/diagramQuickStyle" Target="../diagrams/quickStyle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9.xml"/><Relationship Id="rId11" Type="http://schemas.openxmlformats.org/officeDocument/2006/relationships/diagramLayout" Target="../diagrams/layout20.xml"/><Relationship Id="rId5" Type="http://schemas.openxmlformats.org/officeDocument/2006/relationships/diagramData" Target="../diagrams/data19.xml"/><Relationship Id="rId10" Type="http://schemas.openxmlformats.org/officeDocument/2006/relationships/diagramData" Target="../diagrams/data20.xml"/><Relationship Id="rId4" Type="http://schemas.openxmlformats.org/officeDocument/2006/relationships/image" Target="../media/image2.png"/><Relationship Id="rId9" Type="http://schemas.microsoft.com/office/2007/relationships/diagramDrawing" Target="../diagrams/drawing19.xml"/><Relationship Id="rId14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1.xml"/><Relationship Id="rId2" Type="http://schemas.openxmlformats.org/officeDocument/2006/relationships/hyperlink" Target="file:///C:\Users\jpieniak\AppData\Local\Temp\WindowsLiveWriter-429641856\supfiles1DDC0\image%5b16%5d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12" Type="http://schemas.openxmlformats.org/officeDocument/2006/relationships/hyperlink" Target="file:///C:\Users\jpieniak\AppData\Local\Temp\WindowsLiveWriter-429641856\supfiles1DDC0\image%5b25%5d.png" TargetMode="Externa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file:///C:\Users\jpieniak\AppData\Local\Temp\WindowsLiveWriter-429641856\supfiles1DDC0\image%5b16%5d.png" TargetMode="Externa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jpieniak\AppData\Local\Temp\WindowsLiveWriter-429641856\supfiles1DDC0\image%5b25%5d.png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jpieniak\AppData\Local\Temp\WindowsLiveWriter-429641856\supfiles1DDC0\image%5b4%5d.png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jpieniak\AppData\Local\Temp\WindowsLiveWriter-429641856\supfiles1DDC0\image%5b10%5d.png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jpieniak\AppData\Local\Temp\WindowsLiveWriter-429641856\supfiles1DDC0\image%5b16%5d.png" TargetMode="Externa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hyperlink" Target="file:///C:\Users\jpieniak\AppData\Local\Temp\WindowsLiveWriter-429641856\supfiles1DDC0\image%5b25%5d.png" TargetMode="External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4.pn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hyperlink" Target="file:///C:\Users\jpieniak\AppData\Local\Temp\WindowsLiveWriter-429641856\supfiles1DDC0\image%5b4%5d.png" TargetMode="External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1.png"/><Relationship Id="rId9" Type="http://schemas.microsoft.com/office/2007/relationships/diagramDrawing" Target="../diagrams/drawin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ZESPÓŁ DOWNA,</a:t>
            </a:r>
          </a:p>
          <a:p>
            <a:r>
              <a:rPr lang="pl-PL" dirty="0" smtClean="0"/>
              <a:t>czyli edukacja 20 lat później</a:t>
            </a:r>
            <a:endParaRPr lang="en-US" dirty="0"/>
          </a:p>
        </p:txBody>
      </p:sp>
      <p:pic>
        <p:nvPicPr>
          <p:cNvPr id="1026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88840"/>
            <a:ext cx="8686800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8705850" cy="1409700"/>
          </a:xfrm>
          <a:prstGeom prst="rect">
            <a:avLst/>
          </a:prstGeom>
          <a:noFill/>
        </p:spPr>
      </p:pic>
      <p:graphicFrame>
        <p:nvGraphicFramePr>
          <p:cNvPr id="11" name="Symbol zastępczy zawartości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02588" cy="4492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8715375" cy="1447801"/>
          </a:xfrm>
          <a:prstGeom prst="rect">
            <a:avLst/>
          </a:prstGeom>
          <a:noFill/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800" dirty="0" smtClean="0"/>
              <a:t>  WE WROCŁAWIU DZIECKO Z ZESPOŁEM DOWNA IDZIE DO PRZEDSZKOLA W WIEKU OKOŁO 3 LAT RAZEM Z RÓWIEŚNIKAMI.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4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8696325" cy="1428750"/>
          </a:xfrm>
          <a:prstGeom prst="rect">
            <a:avLst/>
          </a:prstGeom>
          <a:noFill/>
        </p:spPr>
      </p:pic>
      <p:sp>
        <p:nvSpPr>
          <p:cNvPr id="6" name="Symbol zastępczy zawartości 8"/>
          <p:cNvSpPr txBox="1">
            <a:spLocks/>
          </p:cNvSpPr>
          <p:nvPr/>
        </p:nvSpPr>
        <p:spPr>
          <a:xfrm flipH="1">
            <a:off x="323528" y="1600201"/>
            <a:ext cx="8352928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99592" y="2940728"/>
          <a:ext cx="7488832" cy="2953110"/>
        </p:xfrm>
        <a:graphic>
          <a:graphicData uri="http://schemas.openxmlformats.org/presentationml/2006/ole">
            <p:oleObj spid="_x0000_s1026" name="Obiekt powłoki pakowarki" showAsIcon="1" r:id="rId5" imgW="2185560" imgH="862560" progId="Package">
              <p:embed/>
            </p:oleObj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683568" y="184482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Osoba z ZD w 2011 roku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en-US" dirty="0"/>
          </a:p>
        </p:txBody>
      </p:sp>
      <p:pic>
        <p:nvPicPr>
          <p:cNvPr id="5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8686800" cy="1447801"/>
          </a:xfrm>
          <a:prstGeom prst="rect">
            <a:avLst/>
          </a:prstGeom>
          <a:noFill/>
        </p:spPr>
      </p:pic>
      <p:graphicFrame>
        <p:nvGraphicFramePr>
          <p:cNvPr id="13" name="Diagram 12"/>
          <p:cNvGraphicFramePr/>
          <p:nvPr/>
        </p:nvGraphicFramePr>
        <p:xfrm>
          <a:off x="179512" y="1700808"/>
          <a:ext cx="86409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ymbol zastępczy zawartości 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192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 smtClean="0"/>
          </a:p>
          <a:p>
            <a:endParaRPr lang="en-US" dirty="0"/>
          </a:p>
        </p:txBody>
      </p:sp>
      <p:pic>
        <p:nvPicPr>
          <p:cNvPr id="4" name="Picture 2" descr="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116632"/>
            <a:ext cx="870585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460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SZKOŁA PODSTAWOWA W POLSCE 2011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</p:nvPr>
        </p:nvGraphicFramePr>
        <p:xfrm>
          <a:off x="323850" y="2060575"/>
          <a:ext cx="836295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16632"/>
            <a:ext cx="871537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endParaRPr lang="en-US" sz="4000" dirty="0"/>
          </a:p>
        </p:txBody>
      </p:sp>
      <p:pic>
        <p:nvPicPr>
          <p:cNvPr id="4" name="Picture 4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8696325" cy="1428750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897C23-3612-47CA-9954-C77319B9D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E897C23-3612-47CA-9954-C77319B9DE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04B882-E8D5-409B-A1B5-6D0DBEF8C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904B882-E8D5-409B-A1B5-6D0DBEF8C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D927CC-F614-40C7-95F2-79D0C73D6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9D927CC-F614-40C7-95F2-79D0C73D6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258F5-EBE4-4C7A-86F1-EC3DF90BA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F3258F5-EBE4-4C7A-86F1-EC3DF90BAA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E437A-C825-4084-B030-32846A6FA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F06E437A-C825-4084-B030-32846A6FA6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</a:t>
            </a:r>
            <a:endParaRPr lang="en-US" sz="4000" dirty="0"/>
          </a:p>
        </p:txBody>
      </p:sp>
      <p:pic>
        <p:nvPicPr>
          <p:cNvPr id="4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8686800" cy="1447801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897C23-3612-47CA-9954-C77319B9D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EE897C23-3612-47CA-9954-C77319B9DE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04B882-E8D5-409B-A1B5-6D0DBEF8C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9904B882-E8D5-409B-A1B5-6D0DBEF8C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D927CC-F614-40C7-95F2-79D0C73D6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89D927CC-F614-40C7-95F2-79D0C73D6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3258F5-EBE4-4C7A-86F1-EC3DF90BA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4F3258F5-EBE4-4C7A-86F1-EC3DF90BAA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6E437A-C825-4084-B030-32846A6FA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F06E437A-C825-4084-B030-32846A6FA6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8705850" cy="1409700"/>
          </a:xfrm>
          <a:prstGeom prst="rect">
            <a:avLst/>
          </a:prstGeom>
          <a:noFill/>
        </p:spPr>
      </p:pic>
      <p:sp>
        <p:nvSpPr>
          <p:cNvPr id="6" name="Symbol zastępczy zawartości 8"/>
          <p:cNvSpPr txBox="1">
            <a:spLocks/>
          </p:cNvSpPr>
          <p:nvPr/>
        </p:nvSpPr>
        <p:spPr>
          <a:xfrm flipH="1">
            <a:off x="323528" y="1600201"/>
            <a:ext cx="8352928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WROCŁAWIA - SZKOŁA PODSTAWOWA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Symbol zastępczy zawartości 7"/>
          <p:cNvGraphicFramePr>
            <a:graphicFrameLocks/>
          </p:cNvGraphicFramePr>
          <p:nvPr/>
        </p:nvGraphicFramePr>
        <p:xfrm>
          <a:off x="323850" y="2060575"/>
          <a:ext cx="836295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395536" y="1600201"/>
            <a:ext cx="8291264" cy="604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DLACZEGO?</a:t>
            </a:r>
            <a:endParaRPr lang="en-US" dirty="0"/>
          </a:p>
        </p:txBody>
      </p:sp>
      <p:pic>
        <p:nvPicPr>
          <p:cNvPr id="4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8715375" cy="1447801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C6AC94-B138-41CA-8E55-72B3C2627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FC6AC94-B138-41CA-8E55-72B3C2627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2A54A8-0B15-4F91-BAD7-DAEB2888E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792A54A8-0B15-4F91-BAD7-DAEB2888E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D98CC2-6B1F-4F15-967B-4A2D9C5A4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E8D98CC2-6B1F-4F15-967B-4A2D9C5A4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C4273D-C1C8-4EE9-A56A-1879794FF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FBC4273D-C1C8-4EE9-A56A-1879794FF3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6BE3A5-EBFE-47A5-B0D1-AFD1C163E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1B6BE3A5-EBFE-47A5-B0D1-AFD1C163E8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2157DD-FA56-4C7B-8E0A-AF776B01C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272157DD-FA56-4C7B-8E0A-AF776B01C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10BE31F-7EAB-44E6-AC10-00E12C79C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A10BE31F-7EAB-44E6-AC10-00E12C79C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8705850" cy="1409700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251520" y="1700808"/>
          <a:ext cx="864096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4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8696325" cy="1428750"/>
          </a:xfrm>
          <a:prstGeom prst="rect">
            <a:avLst/>
          </a:prstGeom>
          <a:noFill/>
        </p:spPr>
      </p:pic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2627784" y="1600200"/>
          <a:ext cx="60590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95536" y="19168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MODEL KLASY 0-3</a:t>
            </a:r>
            <a:endParaRPr lang="en-US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420888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KLASA – do 20 dzieci w tym 2-3 dzieci z ZD</a:t>
            </a:r>
          </a:p>
          <a:p>
            <a:r>
              <a:rPr lang="pl-PL" dirty="0" smtClean="0"/>
              <a:t>WYCHOWAWCA – nauczyciel prowadzący całą klasę</a:t>
            </a:r>
          </a:p>
          <a:p>
            <a:r>
              <a:rPr lang="pl-PL" dirty="0" smtClean="0"/>
              <a:t>MENTOR – osoba wspomagająca dzieci z ZD, przebywa z dziećmi po zajęciach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E8A34C7-21DA-425D-85A1-BE5DF575F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9E8A34C7-21DA-425D-85A1-BE5DF575F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3A6B5E3-C782-465D-A1C0-3EB214FCA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F3A6B5E3-C782-465D-A1C0-3EB214FCA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F7E3232-DEC7-4642-89B6-60A617FAF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graphicEl>
                                              <a:dgm id="{4F7E3232-DEC7-4642-89B6-60A617FAFC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BA688B7-A974-4FBE-B98D-48CA97E29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graphicEl>
                                              <a:dgm id="{6BA688B7-A974-4FBE-B98D-48CA97E29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E493826-FAF2-4BF9-91AD-AD3798332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graphicEl>
                                              <a:dgm id="{7E493826-FAF2-4BF9-91AD-AD3798332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FEC971C-182D-4426-BCBD-A48422B68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graphicEl>
                                              <a:dgm id="{4FEC971C-182D-4426-BCBD-A48422B68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8686800" cy="1447801"/>
          </a:xfrm>
          <a:prstGeom prst="rect">
            <a:avLst/>
          </a:prstGeom>
          <a:noFill/>
        </p:spPr>
      </p:pic>
      <p:graphicFrame>
        <p:nvGraphicFramePr>
          <p:cNvPr id="9" name="Symbol zastępczy zawartości 7"/>
          <p:cNvGraphicFramePr>
            <a:graphicFrameLocks/>
          </p:cNvGraphicFramePr>
          <p:nvPr/>
        </p:nvGraphicFramePr>
        <p:xfrm>
          <a:off x="323850" y="2060575"/>
          <a:ext cx="836295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44E7CAC-D564-4FE9-A3C1-7C5E95D94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E44E7CAC-D564-4FE9-A3C1-7C5E95D94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1FA8154-A9AD-46DE-91F8-1D74F1A8C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51FA8154-A9AD-46DE-91F8-1D74F1A8C7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D7AA33-19CB-4629-8C28-E3BE890C0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79D7AA33-19CB-4629-8C28-E3BE890C0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3D65534-C5CF-4405-A396-6F5B788A2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23D65534-C5CF-4405-A396-6F5B788A2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0C95FB5-033C-4753-88CB-5B1FC499B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D0C95FB5-033C-4753-88CB-5B1FC499B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endParaRPr lang="en-US" dirty="0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323528" y="1600201"/>
            <a:ext cx="8363272" cy="388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DZIECKO IDZIE DO 4 KLASY</a:t>
            </a:r>
            <a:endParaRPr lang="en-US" dirty="0"/>
          </a:p>
        </p:txBody>
      </p:sp>
      <p:pic>
        <p:nvPicPr>
          <p:cNvPr id="4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6632"/>
            <a:ext cx="8705850" cy="1409700"/>
          </a:xfrm>
          <a:prstGeom prst="rect">
            <a:avLst/>
          </a:prstGeom>
          <a:noFill/>
        </p:spPr>
      </p:pic>
      <p:graphicFrame>
        <p:nvGraphicFramePr>
          <p:cNvPr id="8" name="Symbol zastępczy zawartości 6"/>
          <p:cNvGraphicFramePr>
            <a:graphicFrameLocks/>
          </p:cNvGraphicFramePr>
          <p:nvPr/>
        </p:nvGraphicFramePr>
        <p:xfrm>
          <a:off x="395536" y="198884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Symbol zastępczy zawartości 6"/>
          <p:cNvGraphicFramePr>
            <a:graphicFrameLocks/>
          </p:cNvGraphicFramePr>
          <p:nvPr/>
        </p:nvGraphicFramePr>
        <p:xfrm>
          <a:off x="4355976" y="2060848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489237F-BE8D-4EB8-AA82-1AC38B0C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B489237F-BE8D-4EB8-AA82-1AC38B0C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B489237F-BE8D-4EB8-AA82-1AC38B0C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083F63-0F81-4733-B153-519211C1F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52083F63-0F81-4733-B153-519211C1F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52083F63-0F81-4733-B153-519211C1F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CDAD1C-5024-45A2-BF18-E6231D49D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CECDAD1C-5024-45A2-BF18-E6231D49D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CECDAD1C-5024-45A2-BF18-E6231D49D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DFD50D-0AF7-4C67-8A25-FC2D1719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2BDFD50D-0AF7-4C67-8A25-FC2D1719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2BDFD50D-0AF7-4C67-8A25-FC2D1719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4F0794-5EB3-4FB1-AAA3-824BE983F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054F0794-5EB3-4FB1-AAA3-824BE983F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054F0794-5EB3-4FB1-AAA3-824BE983F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489237F-BE8D-4EB8-AA82-1AC38B0C2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graphicEl>
                                              <a:dgm id="{B489237F-BE8D-4EB8-AA82-1AC38B0C2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2083F63-0F81-4733-B153-519211C1F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graphicEl>
                                              <a:dgm id="{52083F63-0F81-4733-B153-519211C1F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ECDAD1C-5024-45A2-BF18-E6231D49D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graphicEl>
                                              <a:dgm id="{CECDAD1C-5024-45A2-BF18-E6231D49D3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BDFD50D-0AF7-4C67-8A25-FC2D1719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>
                                            <p:graphicEl>
                                              <a:dgm id="{2BDFD50D-0AF7-4C67-8A25-FC2D171917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54F0794-5EB3-4FB1-AAA3-824BE983F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graphicEl>
                                              <a:dgm id="{054F0794-5EB3-4FB1-AAA3-824BE983F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8715375" cy="1447801"/>
          </a:xfrm>
          <a:prstGeom prst="rect">
            <a:avLst/>
          </a:prstGeom>
          <a:noFill/>
        </p:spPr>
      </p:pic>
      <p:graphicFrame>
        <p:nvGraphicFramePr>
          <p:cNvPr id="9" name="Symbol zastępczy zawartości 7"/>
          <p:cNvGraphicFramePr>
            <a:graphicFrameLocks/>
          </p:cNvGraphicFramePr>
          <p:nvPr/>
        </p:nvGraphicFramePr>
        <p:xfrm>
          <a:off x="323850" y="2060575"/>
          <a:ext cx="836295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DZIECKO</a:t>
            </a:r>
            <a:endParaRPr lang="en-US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ymbol zastępczy tekstu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SYSTEM</a:t>
            </a:r>
            <a:endParaRPr lang="en-US" dirty="0"/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4" descr="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512" y="116632"/>
            <a:ext cx="86963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8715375" cy="1447801"/>
          </a:xfrm>
          <a:prstGeom prst="rect">
            <a:avLst/>
          </a:prstGeom>
          <a:noFill/>
        </p:spPr>
      </p:pic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781128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700808"/>
          <a:ext cx="6096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8" name="Picture 4" descr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16632"/>
            <a:ext cx="86963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75240" cy="53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200" dirty="0" smtClean="0"/>
              <a:t>MODEL EDUKACJI INTEGRACYJNEJ DLA OSÓB NIEPEŁNOSPRAWNYCH W 1991 W POLSCE</a:t>
            </a:r>
            <a:endParaRPr lang="en-US" sz="3200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half" idx="2"/>
          </p:nvPr>
        </p:nvGraphicFramePr>
        <p:xfrm>
          <a:off x="539750" y="2565400"/>
          <a:ext cx="7993063" cy="356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16632"/>
            <a:ext cx="8686800" cy="14478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116632"/>
            <a:ext cx="8705850" cy="1409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16632"/>
            <a:ext cx="8715375" cy="14478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4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8696325" cy="1428750"/>
          </a:xfrm>
          <a:prstGeom prst="rect">
            <a:avLst/>
          </a:prstGeom>
          <a:noFill/>
        </p:spPr>
      </p:pic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115616" y="191683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ZMIANY 1990-2000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8686800" cy="1447801"/>
          </a:xfrm>
          <a:prstGeom prst="rect">
            <a:avLst/>
          </a:prstGeom>
          <a:noFill/>
        </p:spPr>
      </p:pic>
      <p:graphicFrame>
        <p:nvGraphicFramePr>
          <p:cNvPr id="12" name="Symbol zastępczy zawartości 11"/>
          <p:cNvGraphicFramePr>
            <a:graphicFrameLocks noGrp="1"/>
          </p:cNvGraphicFramePr>
          <p:nvPr>
            <p:ph sz="half" idx="2"/>
          </p:nvPr>
        </p:nvGraphicFramePr>
        <p:xfrm>
          <a:off x="539750" y="1844675"/>
          <a:ext cx="8147050" cy="428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734</Words>
  <Application>Microsoft Office PowerPoint</Application>
  <PresentationFormat>Pokaz na ekranie (4:3)</PresentationFormat>
  <Paragraphs>173</Paragraphs>
  <Slides>24</Slides>
  <Notes>10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6" baseType="lpstr">
      <vt:lpstr>Motyw pakietu Office</vt:lpstr>
      <vt:lpstr>Obiekt powłoki pakowarki</vt:lpstr>
      <vt:lpstr>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Jarosław Pieniak</dc:creator>
  <cp:lastModifiedBy>Jarosław Pieniak</cp:lastModifiedBy>
  <cp:revision>166</cp:revision>
  <dcterms:created xsi:type="dcterms:W3CDTF">2011-01-22T19:37:54Z</dcterms:created>
  <dcterms:modified xsi:type="dcterms:W3CDTF">2011-12-08T06:38:49Z</dcterms:modified>
</cp:coreProperties>
</file>