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quickStyle31.xml" ContentType="application/vnd.openxmlformats-officedocument.drawingml.diagramStyle+xml"/>
  <Override PartName="/ppt/diagrams/drawing32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layout20.xml" ContentType="application/vnd.openxmlformats-officedocument.drawingml.diagram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diagrams/quickStyle29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Default Extension="gif" ContentType="image/gif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32.xml" ContentType="application/vnd.openxmlformats-officedocument.drawingml.diagramLayout+xml"/>
  <Override PartName="/ppt/slides/slide49.xml" ContentType="application/vnd.openxmlformats-officedocument.presentationml.slide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diagrams/drawing30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Default Extension="jpeg" ContentType="image/jpeg"/>
  <Override PartName="/ppt/diagrams/data30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0" r:id="rId34"/>
    <p:sldId id="291" r:id="rId35"/>
    <p:sldId id="292" r:id="rId36"/>
    <p:sldId id="293" r:id="rId37"/>
    <p:sldId id="294" r:id="rId38"/>
    <p:sldId id="295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296" r:id="rId48"/>
    <p:sldId id="297" r:id="rId49"/>
    <p:sldId id="299" r:id="rId50"/>
    <p:sldId id="300" r:id="rId51"/>
    <p:sldId id="301" r:id="rId52"/>
    <p:sldId id="303" r:id="rId5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76" autoAdjust="0"/>
  </p:normalViewPr>
  <p:slideViewPr>
    <p:cSldViewPr>
      <p:cViewPr varScale="1">
        <p:scale>
          <a:sx n="77" d="100"/>
          <a:sy n="77" d="100"/>
        </p:scale>
        <p:origin x="-113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Zeszy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>
              <a:defRPr/>
            </a:pPr>
            <a:r>
              <a:rPr lang="en-US"/>
              <a:t>I</a:t>
            </a:r>
            <a:r>
              <a:rPr lang="pl-PL"/>
              <a:t>stotność</a:t>
            </a:r>
            <a:endParaRPr lang="en-US"/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Arkusz1!$A$19</c:f>
              <c:strCache>
                <c:ptCount val="1"/>
                <c:pt idx="0">
                  <c:v>medycyna</c:v>
                </c:pt>
              </c:strCache>
            </c:strRef>
          </c:tx>
          <c:spPr>
            <a:solidFill>
              <a:srgbClr val="1F497D">
                <a:lumMod val="60000"/>
                <a:lumOff val="40000"/>
                <a:alpha val="99000"/>
              </a:srgbClr>
            </a:solidFill>
          </c:spPr>
          <c:cat>
            <c:numRef>
              <c:f>Arkusz1!$B$18:$H$18</c:f>
              <c:numCache>
                <c:formatCode>0</c:formatCode>
                <c:ptCount val="7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40</c:v>
                </c:pt>
              </c:numCache>
            </c:numRef>
          </c:cat>
          <c:val>
            <c:numRef>
              <c:f>Arkusz1!$B$19:$H$19</c:f>
              <c:numCache>
                <c:formatCode>0%</c:formatCode>
                <c:ptCount val="7"/>
                <c:pt idx="0">
                  <c:v>5.0000000000000107E-2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0.1</c:v>
                </c:pt>
                <c:pt idx="6">
                  <c:v>0.15000000000000024</c:v>
                </c:pt>
              </c:numCache>
            </c:numRef>
          </c:val>
        </c:ser>
        <c:ser>
          <c:idx val="1"/>
          <c:order val="1"/>
          <c:tx>
            <c:strRef>
              <c:f>Arkusz1!$A$20</c:f>
              <c:strCache>
                <c:ptCount val="1"/>
                <c:pt idx="0">
                  <c:v>suplementy</c:v>
                </c:pt>
              </c:strCache>
            </c:strRef>
          </c:tx>
          <c:spPr>
            <a:solidFill>
              <a:srgbClr val="1F497D"/>
            </a:solidFill>
          </c:spPr>
          <c:cat>
            <c:numRef>
              <c:f>Arkusz1!$B$18:$H$18</c:f>
              <c:numCache>
                <c:formatCode>0</c:formatCode>
                <c:ptCount val="7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40</c:v>
                </c:pt>
              </c:numCache>
            </c:numRef>
          </c:cat>
          <c:val>
            <c:numRef>
              <c:f>Arkusz1!$B$20:$H$20</c:f>
              <c:numCache>
                <c:formatCode>0%</c:formatCode>
                <c:ptCount val="7"/>
                <c:pt idx="0">
                  <c:v>0.1</c:v>
                </c:pt>
                <c:pt idx="1">
                  <c:v>0.15000000000000024</c:v>
                </c:pt>
                <c:pt idx="2">
                  <c:v>0.1</c:v>
                </c:pt>
                <c:pt idx="3">
                  <c:v>5.0000000000000107E-2</c:v>
                </c:pt>
                <c:pt idx="4">
                  <c:v>0</c:v>
                </c:pt>
                <c:pt idx="5">
                  <c:v>5.0000000000000107E-2</c:v>
                </c:pt>
                <c:pt idx="6">
                  <c:v>5.0000000000000107E-2</c:v>
                </c:pt>
              </c:numCache>
            </c:numRef>
          </c:val>
        </c:ser>
        <c:ser>
          <c:idx val="2"/>
          <c:order val="2"/>
          <c:tx>
            <c:strRef>
              <c:f>Arkusz1!$A$21</c:f>
              <c:strCache>
                <c:ptCount val="1"/>
                <c:pt idx="0">
                  <c:v>rehabilitacja</c:v>
                </c:pt>
              </c:strCache>
            </c:strRef>
          </c:tx>
          <c:spPr>
            <a:solidFill>
              <a:schemeClr val="accent4"/>
            </a:solidFill>
          </c:spPr>
          <c:cat>
            <c:numRef>
              <c:f>Arkusz1!$B$18:$H$18</c:f>
              <c:numCache>
                <c:formatCode>0</c:formatCode>
                <c:ptCount val="7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40</c:v>
                </c:pt>
              </c:numCache>
            </c:numRef>
          </c:cat>
          <c:val>
            <c:numRef>
              <c:f>Arkusz1!$B$21:$H$21</c:f>
              <c:numCache>
                <c:formatCode>0%</c:formatCode>
                <c:ptCount val="7"/>
                <c:pt idx="0">
                  <c:v>0.15000000000000024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5.0000000000000107E-2</c:v>
                </c:pt>
              </c:numCache>
            </c:numRef>
          </c:val>
        </c:ser>
        <c:ser>
          <c:idx val="3"/>
          <c:order val="3"/>
          <c:tx>
            <c:strRef>
              <c:f>Arkusz1!$A$22</c:f>
              <c:strCache>
                <c:ptCount val="1"/>
                <c:pt idx="0">
                  <c:v>logopedia</c:v>
                </c:pt>
              </c:strCache>
            </c:strRef>
          </c:tx>
          <c:spPr>
            <a:solidFill>
              <a:srgbClr val="FFFF00"/>
            </a:solidFill>
          </c:spPr>
          <c:cat>
            <c:numRef>
              <c:f>Arkusz1!$B$18:$H$18</c:f>
              <c:numCache>
                <c:formatCode>0</c:formatCode>
                <c:ptCount val="7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40</c:v>
                </c:pt>
              </c:numCache>
            </c:numRef>
          </c:cat>
          <c:val>
            <c:numRef>
              <c:f>Arkusz1!$B$22:$H$22</c:f>
              <c:numCache>
                <c:formatCode>0%</c:formatCode>
                <c:ptCount val="7"/>
                <c:pt idx="0">
                  <c:v>0.25</c:v>
                </c:pt>
                <c:pt idx="1">
                  <c:v>0.15000000000000024</c:v>
                </c:pt>
                <c:pt idx="2">
                  <c:v>5.0000000000000107E-2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4"/>
          <c:order val="4"/>
          <c:tx>
            <c:strRef>
              <c:f>Arkusz1!$A$23</c:f>
              <c:strCache>
                <c:ptCount val="1"/>
                <c:pt idx="0">
                  <c:v>rodzice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numRef>
              <c:f>Arkusz1!$B$18:$H$18</c:f>
              <c:numCache>
                <c:formatCode>0</c:formatCode>
                <c:ptCount val="7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40</c:v>
                </c:pt>
              </c:numCache>
            </c:numRef>
          </c:cat>
          <c:val>
            <c:numRef>
              <c:f>Arkusz1!$B$23:$H$23</c:f>
              <c:numCache>
                <c:formatCode>0%</c:formatCode>
                <c:ptCount val="7"/>
                <c:pt idx="0">
                  <c:v>0.30000000000000032</c:v>
                </c:pt>
                <c:pt idx="1">
                  <c:v>0.2</c:v>
                </c:pt>
                <c:pt idx="2">
                  <c:v>0.15000000000000024</c:v>
                </c:pt>
                <c:pt idx="3">
                  <c:v>0.1</c:v>
                </c:pt>
                <c:pt idx="4">
                  <c:v>0.4</c:v>
                </c:pt>
                <c:pt idx="5">
                  <c:v>0.25</c:v>
                </c:pt>
                <c:pt idx="6">
                  <c:v>0.30000000000000032</c:v>
                </c:pt>
              </c:numCache>
            </c:numRef>
          </c:val>
        </c:ser>
        <c:ser>
          <c:idx val="5"/>
          <c:order val="5"/>
          <c:tx>
            <c:strRef>
              <c:f>Arkusz1!$A$24</c:f>
              <c:strCache>
                <c:ptCount val="1"/>
                <c:pt idx="0">
                  <c:v>edukacja</c:v>
                </c:pt>
              </c:strCache>
            </c:strRef>
          </c:tx>
          <c:spPr>
            <a:solidFill>
              <a:srgbClr val="00B050"/>
            </a:solidFill>
          </c:spPr>
          <c:cat>
            <c:numRef>
              <c:f>Arkusz1!$B$18:$H$18</c:f>
              <c:numCache>
                <c:formatCode>0</c:formatCode>
                <c:ptCount val="7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40</c:v>
                </c:pt>
              </c:numCache>
            </c:numRef>
          </c:cat>
          <c:val>
            <c:numRef>
              <c:f>Arkusz1!$B$24:$H$24</c:f>
              <c:numCache>
                <c:formatCode>0%</c:formatCode>
                <c:ptCount val="7"/>
                <c:pt idx="0">
                  <c:v>0.1</c:v>
                </c:pt>
                <c:pt idx="1">
                  <c:v>0.35000000000000031</c:v>
                </c:pt>
                <c:pt idx="2">
                  <c:v>0.5</c:v>
                </c:pt>
                <c:pt idx="3">
                  <c:v>0.55000000000000004</c:v>
                </c:pt>
                <c:pt idx="4">
                  <c:v>0.2</c:v>
                </c:pt>
                <c:pt idx="5">
                  <c:v>5.0000000000000107E-2</c:v>
                </c:pt>
                <c:pt idx="6">
                  <c:v>0</c:v>
                </c:pt>
              </c:numCache>
            </c:numRef>
          </c:val>
        </c:ser>
        <c:ser>
          <c:idx val="6"/>
          <c:order val="6"/>
          <c:tx>
            <c:strRef>
              <c:f>Arkusz1!$A$25</c:f>
              <c:strCache>
                <c:ptCount val="1"/>
                <c:pt idx="0">
                  <c:v>sport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Arkusz1!$B$18:$H$18</c:f>
              <c:numCache>
                <c:formatCode>0</c:formatCode>
                <c:ptCount val="7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40</c:v>
                </c:pt>
              </c:numCache>
            </c:numRef>
          </c:cat>
          <c:val>
            <c:numRef>
              <c:f>Arkusz1!$B$25:$H$25</c:f>
              <c:numCache>
                <c:formatCode>0%</c:formatCode>
                <c:ptCount val="7"/>
                <c:pt idx="0">
                  <c:v>5.0000000000000107E-2</c:v>
                </c:pt>
                <c:pt idx="1">
                  <c:v>0.15000000000000024</c:v>
                </c:pt>
                <c:pt idx="2">
                  <c:v>0.2</c:v>
                </c:pt>
                <c:pt idx="3">
                  <c:v>0.25</c:v>
                </c:pt>
                <c:pt idx="4">
                  <c:v>0.25</c:v>
                </c:pt>
                <c:pt idx="5">
                  <c:v>0.15000000000000024</c:v>
                </c:pt>
                <c:pt idx="6">
                  <c:v>0.15000000000000024</c:v>
                </c:pt>
              </c:numCache>
            </c:numRef>
          </c:val>
        </c:ser>
        <c:ser>
          <c:idx val="7"/>
          <c:order val="7"/>
          <c:tx>
            <c:strRef>
              <c:f>Arkusz1!$A$26</c:f>
              <c:strCache>
                <c:ptCount val="1"/>
                <c:pt idx="0">
                  <c:v>praca</c:v>
                </c:pt>
              </c:strCache>
            </c:strRef>
          </c:tx>
          <c:spPr>
            <a:solidFill>
              <a:srgbClr val="C00000"/>
            </a:solidFill>
          </c:spPr>
          <c:cat>
            <c:numRef>
              <c:f>Arkusz1!$B$18:$H$18</c:f>
              <c:numCache>
                <c:formatCode>0</c:formatCode>
                <c:ptCount val="7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40</c:v>
                </c:pt>
              </c:numCache>
            </c:numRef>
          </c:cat>
          <c:val>
            <c:numRef>
              <c:f>Arkusz1!$B$26:$H$26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5.0000000000000107E-2</c:v>
                </c:pt>
                <c:pt idx="4">
                  <c:v>0.15000000000000024</c:v>
                </c:pt>
                <c:pt idx="5">
                  <c:v>0.4</c:v>
                </c:pt>
                <c:pt idx="6">
                  <c:v>0.30000000000000032</c:v>
                </c:pt>
              </c:numCache>
            </c:numRef>
          </c:val>
        </c:ser>
        <c:gapWidth val="75"/>
        <c:overlap val="100"/>
        <c:axId val="68852736"/>
        <c:axId val="68870912"/>
      </c:barChart>
      <c:catAx>
        <c:axId val="68852736"/>
        <c:scaling>
          <c:orientation val="minMax"/>
        </c:scaling>
        <c:axPos val="b"/>
        <c:numFmt formatCode="0" sourceLinked="1"/>
        <c:majorTickMark val="none"/>
        <c:tickLblPos val="nextTo"/>
        <c:crossAx val="68870912"/>
        <c:crosses val="autoZero"/>
        <c:auto val="1"/>
        <c:lblAlgn val="ctr"/>
        <c:lblOffset val="100"/>
      </c:catAx>
      <c:valAx>
        <c:axId val="68870912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9525">
            <a:noFill/>
          </a:ln>
        </c:spPr>
        <c:crossAx val="6885273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800"/>
          </a:pPr>
          <a:endParaRPr lang="pl-PL"/>
        </a:p>
      </c:txPr>
    </c:legend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>
              <a:defRPr/>
            </a:pPr>
            <a:r>
              <a:rPr lang="en-US"/>
              <a:t>I</a:t>
            </a:r>
            <a:r>
              <a:rPr lang="pl-PL"/>
              <a:t>stotność</a:t>
            </a:r>
            <a:endParaRPr lang="en-US"/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Arkusz1!$A$8</c:f>
              <c:strCache>
                <c:ptCount val="1"/>
                <c:pt idx="0">
                  <c:v>medycyna</c:v>
                </c:pt>
              </c:strCache>
            </c:strRef>
          </c:tx>
          <c:spPr>
            <a:solidFill>
              <a:srgbClr val="1F497D">
                <a:lumMod val="60000"/>
                <a:lumOff val="40000"/>
                <a:alpha val="99000"/>
              </a:srgbClr>
            </a:solidFill>
          </c:spPr>
          <c:cat>
            <c:numRef>
              <c:f>Arkusz1!$B$7:$H$7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24</c:v>
                </c:pt>
                <c:pt idx="5">
                  <c:v>36</c:v>
                </c:pt>
                <c:pt idx="6">
                  <c:v>48</c:v>
                </c:pt>
              </c:numCache>
            </c:numRef>
          </c:cat>
          <c:val>
            <c:numRef>
              <c:f>Arkusz1!$B$8:$H$8</c:f>
              <c:numCache>
                <c:formatCode>0%</c:formatCode>
                <c:ptCount val="7"/>
                <c:pt idx="0">
                  <c:v>0.5</c:v>
                </c:pt>
                <c:pt idx="1">
                  <c:v>0.25</c:v>
                </c:pt>
                <c:pt idx="2">
                  <c:v>0.1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Arkusz1!$A$9</c:f>
              <c:strCache>
                <c:ptCount val="1"/>
                <c:pt idx="0">
                  <c:v>suplementy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cat>
            <c:numRef>
              <c:f>Arkusz1!$B$7:$H$7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24</c:v>
                </c:pt>
                <c:pt idx="5">
                  <c:v>36</c:v>
                </c:pt>
                <c:pt idx="6">
                  <c:v>48</c:v>
                </c:pt>
              </c:numCache>
            </c:numRef>
          </c:cat>
          <c:val>
            <c:numRef>
              <c:f>Arkusz1!$B$9:$H$9</c:f>
              <c:numCache>
                <c:formatCode>0%</c:formatCode>
                <c:ptCount val="7"/>
                <c:pt idx="0">
                  <c:v>0</c:v>
                </c:pt>
                <c:pt idx="1">
                  <c:v>0.05</c:v>
                </c:pt>
                <c:pt idx="2">
                  <c:v>0.05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0.15000000000000024</c:v>
                </c:pt>
              </c:numCache>
            </c:numRef>
          </c:val>
        </c:ser>
        <c:ser>
          <c:idx val="2"/>
          <c:order val="2"/>
          <c:tx>
            <c:strRef>
              <c:f>Arkusz1!$A$10</c:f>
              <c:strCache>
                <c:ptCount val="1"/>
                <c:pt idx="0">
                  <c:v>rehabilitacja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cat>
            <c:numRef>
              <c:f>Arkusz1!$B$7:$H$7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24</c:v>
                </c:pt>
                <c:pt idx="5">
                  <c:v>36</c:v>
                </c:pt>
                <c:pt idx="6">
                  <c:v>48</c:v>
                </c:pt>
              </c:numCache>
            </c:numRef>
          </c:cat>
          <c:val>
            <c:numRef>
              <c:f>Arkusz1!$B$10:$H$10</c:f>
              <c:numCache>
                <c:formatCode>0%</c:formatCode>
                <c:ptCount val="7"/>
                <c:pt idx="0">
                  <c:v>0.1</c:v>
                </c:pt>
                <c:pt idx="1">
                  <c:v>0.2</c:v>
                </c:pt>
                <c:pt idx="2">
                  <c:v>0.30000000000000032</c:v>
                </c:pt>
                <c:pt idx="3">
                  <c:v>0.15000000000000024</c:v>
                </c:pt>
                <c:pt idx="4">
                  <c:v>0.05</c:v>
                </c:pt>
                <c:pt idx="5">
                  <c:v>0.05</c:v>
                </c:pt>
                <c:pt idx="6">
                  <c:v>0</c:v>
                </c:pt>
              </c:numCache>
            </c:numRef>
          </c:val>
        </c:ser>
        <c:ser>
          <c:idx val="3"/>
          <c:order val="3"/>
          <c:tx>
            <c:strRef>
              <c:f>Arkusz1!$A$11</c:f>
              <c:strCache>
                <c:ptCount val="1"/>
                <c:pt idx="0">
                  <c:v>logopedia</c:v>
                </c:pt>
              </c:strCache>
            </c:strRef>
          </c:tx>
          <c:spPr>
            <a:solidFill>
              <a:srgbClr val="FFFF00"/>
            </a:solidFill>
          </c:spPr>
          <c:cat>
            <c:numRef>
              <c:f>Arkusz1!$B$7:$H$7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24</c:v>
                </c:pt>
                <c:pt idx="5">
                  <c:v>36</c:v>
                </c:pt>
                <c:pt idx="6">
                  <c:v>48</c:v>
                </c:pt>
              </c:numCache>
            </c:numRef>
          </c:cat>
          <c:val>
            <c:numRef>
              <c:f>Arkusz1!$B$11:$H$11</c:f>
              <c:numCache>
                <c:formatCode>0%</c:formatCode>
                <c:ptCount val="7"/>
                <c:pt idx="0">
                  <c:v>0.1</c:v>
                </c:pt>
                <c:pt idx="1">
                  <c:v>0.2</c:v>
                </c:pt>
                <c:pt idx="2">
                  <c:v>0.2</c:v>
                </c:pt>
                <c:pt idx="3">
                  <c:v>0.25</c:v>
                </c:pt>
                <c:pt idx="4">
                  <c:v>0.25</c:v>
                </c:pt>
                <c:pt idx="5">
                  <c:v>0.25</c:v>
                </c:pt>
                <c:pt idx="6">
                  <c:v>0.2</c:v>
                </c:pt>
              </c:numCache>
            </c:numRef>
          </c:val>
        </c:ser>
        <c:ser>
          <c:idx val="4"/>
          <c:order val="4"/>
          <c:tx>
            <c:strRef>
              <c:f>Arkusz1!$A$12</c:f>
              <c:strCache>
                <c:ptCount val="1"/>
                <c:pt idx="0">
                  <c:v>rodzice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numRef>
              <c:f>Arkusz1!$B$7:$H$7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24</c:v>
                </c:pt>
                <c:pt idx="5">
                  <c:v>36</c:v>
                </c:pt>
                <c:pt idx="6">
                  <c:v>48</c:v>
                </c:pt>
              </c:numCache>
            </c:numRef>
          </c:cat>
          <c:val>
            <c:numRef>
              <c:f>Arkusz1!$B$12:$H$12</c:f>
              <c:numCache>
                <c:formatCode>0%</c:formatCode>
                <c:ptCount val="7"/>
                <c:pt idx="0">
                  <c:v>0.30000000000000032</c:v>
                </c:pt>
                <c:pt idx="1">
                  <c:v>0.30000000000000032</c:v>
                </c:pt>
                <c:pt idx="2">
                  <c:v>0.30000000000000032</c:v>
                </c:pt>
                <c:pt idx="3">
                  <c:v>0.30000000000000032</c:v>
                </c:pt>
                <c:pt idx="4">
                  <c:v>0.30000000000000032</c:v>
                </c:pt>
                <c:pt idx="5">
                  <c:v>0.2</c:v>
                </c:pt>
                <c:pt idx="6">
                  <c:v>0.2</c:v>
                </c:pt>
              </c:numCache>
            </c:numRef>
          </c:val>
        </c:ser>
        <c:ser>
          <c:idx val="5"/>
          <c:order val="5"/>
          <c:tx>
            <c:strRef>
              <c:f>Arkusz1!$A$13</c:f>
              <c:strCache>
                <c:ptCount val="1"/>
                <c:pt idx="0">
                  <c:v>edukacja</c:v>
                </c:pt>
              </c:strCache>
            </c:strRef>
          </c:tx>
          <c:spPr>
            <a:solidFill>
              <a:srgbClr val="00B050"/>
            </a:solidFill>
          </c:spPr>
          <c:cat>
            <c:numRef>
              <c:f>Arkusz1!$B$7:$H$7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24</c:v>
                </c:pt>
                <c:pt idx="5">
                  <c:v>36</c:v>
                </c:pt>
                <c:pt idx="6">
                  <c:v>48</c:v>
                </c:pt>
              </c:numCache>
            </c:numRef>
          </c:cat>
          <c:val>
            <c:numRef>
              <c:f>Arkusz1!$B$13:$H$13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0.05</c:v>
                </c:pt>
                <c:pt idx="3">
                  <c:v>0.1</c:v>
                </c:pt>
                <c:pt idx="4">
                  <c:v>0.15000000000000024</c:v>
                </c:pt>
                <c:pt idx="5">
                  <c:v>0.25</c:v>
                </c:pt>
                <c:pt idx="6">
                  <c:v>0.30000000000000032</c:v>
                </c:pt>
              </c:numCache>
            </c:numRef>
          </c:val>
        </c:ser>
        <c:ser>
          <c:idx val="6"/>
          <c:order val="6"/>
          <c:tx>
            <c:strRef>
              <c:f>Arkusz1!$A$14</c:f>
              <c:strCache>
                <c:ptCount val="1"/>
                <c:pt idx="0">
                  <c:v>sport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Arkusz1!$B$7:$H$7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24</c:v>
                </c:pt>
                <c:pt idx="5">
                  <c:v>36</c:v>
                </c:pt>
                <c:pt idx="6">
                  <c:v>48</c:v>
                </c:pt>
              </c:numCache>
            </c:numRef>
          </c:cat>
          <c:val>
            <c:numRef>
              <c:f>Arkusz1!$B$14:$H$14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0.05</c:v>
                </c:pt>
                <c:pt idx="4">
                  <c:v>0.1</c:v>
                </c:pt>
                <c:pt idx="5">
                  <c:v>0.1</c:v>
                </c:pt>
                <c:pt idx="6">
                  <c:v>0.15000000000000024</c:v>
                </c:pt>
              </c:numCache>
            </c:numRef>
          </c:val>
        </c:ser>
        <c:ser>
          <c:idx val="7"/>
          <c:order val="7"/>
          <c:tx>
            <c:strRef>
              <c:f>Arkusz1!$A$15</c:f>
              <c:strCache>
                <c:ptCount val="1"/>
                <c:pt idx="0">
                  <c:v>praca</c:v>
                </c:pt>
              </c:strCache>
            </c:strRef>
          </c:tx>
          <c:cat>
            <c:numRef>
              <c:f>Arkusz1!$B$7:$H$7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  <c:pt idx="4">
                  <c:v>24</c:v>
                </c:pt>
                <c:pt idx="5">
                  <c:v>36</c:v>
                </c:pt>
                <c:pt idx="6">
                  <c:v>48</c:v>
                </c:pt>
              </c:numCache>
            </c:numRef>
          </c:cat>
          <c:val>
            <c:numRef>
              <c:f>Arkusz1!$B$15:$H$15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gapWidth val="75"/>
        <c:overlap val="100"/>
        <c:axId val="69376640"/>
        <c:axId val="69394816"/>
      </c:barChart>
      <c:catAx>
        <c:axId val="69376640"/>
        <c:scaling>
          <c:orientation val="minMax"/>
        </c:scaling>
        <c:axPos val="b"/>
        <c:numFmt formatCode="General" sourceLinked="1"/>
        <c:majorTickMark val="none"/>
        <c:tickLblPos val="nextTo"/>
        <c:crossAx val="69394816"/>
        <c:crosses val="autoZero"/>
        <c:auto val="1"/>
        <c:lblAlgn val="ctr"/>
        <c:lblOffset val="100"/>
      </c:catAx>
      <c:valAx>
        <c:axId val="69394816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9525">
            <a:noFill/>
          </a:ln>
        </c:spPr>
        <c:crossAx val="6937664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800"/>
          </a:pPr>
          <a:endParaRPr lang="pl-PL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/>
    <c:plotArea>
      <c:layout>
        <c:manualLayout>
          <c:layoutTarget val="inner"/>
          <c:xMode val="edge"/>
          <c:yMode val="edge"/>
          <c:x val="0.14958758627393798"/>
          <c:y val="0.1190546630628664"/>
          <c:w val="0.47975904053659868"/>
          <c:h val="0.81360055307566592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PODZIAŁ GENÓW</c:v>
                </c:pt>
              </c:strCache>
            </c:strRef>
          </c:tx>
          <c:explosion val="25"/>
          <c:dPt>
            <c:idx val="1"/>
            <c:explosion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3.565458831534947E-2"/>
                  <c:y val="-1.8781196399528712E-2"/>
                </c:manualLayout>
              </c:layout>
              <c:showVal val="1"/>
            </c:dLbl>
            <c:dLbl>
              <c:idx val="1"/>
              <c:layout>
                <c:manualLayout>
                  <c:x val="2.2118450471468837E-2"/>
                  <c:y val="-4.3694568426653056E-2"/>
                </c:manualLayout>
              </c:layout>
              <c:showVal val="1"/>
            </c:dLbl>
            <c:showVal val="1"/>
            <c:showLeaderLines val="1"/>
          </c:dLbls>
          <c:cat>
            <c:strRef>
              <c:f>Arkusz1!$A$2:$A$3</c:f>
              <c:strCache>
                <c:ptCount val="2"/>
                <c:pt idx="0">
                  <c:v>GENY SKOMPENSOWANE</c:v>
                </c:pt>
                <c:pt idx="1">
                  <c:v>GENY W WYRAŹNEJ NADEKSPRESJI</c:v>
                </c:pt>
              </c:strCache>
            </c:strRef>
          </c:cat>
          <c:val>
            <c:numRef>
              <c:f>Arkusz1!$B$2:$B$3</c:f>
              <c:numCache>
                <c:formatCode>0%</c:formatCode>
                <c:ptCount val="2"/>
                <c:pt idx="0">
                  <c:v>0.71000000000000063</c:v>
                </c:pt>
                <c:pt idx="1">
                  <c:v>0.29000000000000031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518E38-DC83-4AA7-8329-9899C915A8F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05C03-3258-48D7-AB1B-0095EC2B45B8}">
      <dgm:prSet phldrT="[Tekst]"/>
      <dgm:spPr/>
      <dgm:t>
        <a:bodyPr/>
        <a:lstStyle/>
        <a:p>
          <a:r>
            <a:rPr lang="pl-PL" dirty="0" smtClean="0"/>
            <a:t>Prezentacja jest zbiorem moich prywatnych poglądów </a:t>
          </a:r>
          <a:endParaRPr lang="en-US" dirty="0"/>
        </a:p>
      </dgm:t>
    </dgm:pt>
    <dgm:pt modelId="{0C238F14-A04B-439E-B17B-43AA5858F144}" type="parTrans" cxnId="{35047A34-C079-4E01-8349-D9EBED145666}">
      <dgm:prSet/>
      <dgm:spPr/>
      <dgm:t>
        <a:bodyPr/>
        <a:lstStyle/>
        <a:p>
          <a:endParaRPr lang="en-US"/>
        </a:p>
      </dgm:t>
    </dgm:pt>
    <dgm:pt modelId="{D4A6E9CD-5612-429B-A737-84415F8A8A0E}" type="sibTrans" cxnId="{35047A34-C079-4E01-8349-D9EBED145666}">
      <dgm:prSet/>
      <dgm:spPr/>
      <dgm:t>
        <a:bodyPr/>
        <a:lstStyle/>
        <a:p>
          <a:endParaRPr lang="en-US"/>
        </a:p>
      </dgm:t>
    </dgm:pt>
    <dgm:pt modelId="{DB76C882-70B3-45E3-AAB4-C5A11E264E27}">
      <dgm:prSet phldrT="[Tekst]"/>
      <dgm:spPr/>
      <dgm:t>
        <a:bodyPr/>
        <a:lstStyle/>
        <a:p>
          <a:r>
            <a:rPr lang="pl-PL" dirty="0" smtClean="0"/>
            <a:t>Dziękuję Richardowi i Grzesiowi</a:t>
          </a:r>
          <a:endParaRPr lang="en-US" dirty="0"/>
        </a:p>
      </dgm:t>
    </dgm:pt>
    <dgm:pt modelId="{02E0BB60-5844-4EF1-B322-C978A8529526}" type="parTrans" cxnId="{589A0122-71AE-464B-9451-D8859D9FFD7E}">
      <dgm:prSet/>
      <dgm:spPr/>
      <dgm:t>
        <a:bodyPr/>
        <a:lstStyle/>
        <a:p>
          <a:endParaRPr lang="en-US"/>
        </a:p>
      </dgm:t>
    </dgm:pt>
    <dgm:pt modelId="{664EFFE0-5012-4AE6-937A-52ED7352B100}" type="sibTrans" cxnId="{589A0122-71AE-464B-9451-D8859D9FFD7E}">
      <dgm:prSet/>
      <dgm:spPr/>
      <dgm:t>
        <a:bodyPr/>
        <a:lstStyle/>
        <a:p>
          <a:endParaRPr lang="en-US"/>
        </a:p>
      </dgm:t>
    </dgm:pt>
    <dgm:pt modelId="{4E2BCB94-07AF-4296-BC94-96C3C40D0B01}" type="pres">
      <dgm:prSet presAssocID="{91518E38-DC83-4AA7-8329-9899C915A8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95F0A2-6E84-48F4-8004-6D12FDEC3A7B}" type="pres">
      <dgm:prSet presAssocID="{17005C03-3258-48D7-AB1B-0095EC2B45B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644661-68CE-4311-9BBA-79EE56B2E42D}" type="pres">
      <dgm:prSet presAssocID="{D4A6E9CD-5612-429B-A737-84415F8A8A0E}" presName="sibTrans" presStyleCnt="0"/>
      <dgm:spPr/>
    </dgm:pt>
    <dgm:pt modelId="{CBEDBA8A-EA84-46C1-B2B1-E475887FE50E}" type="pres">
      <dgm:prSet presAssocID="{DB76C882-70B3-45E3-AAB4-C5A11E264E2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9A0122-71AE-464B-9451-D8859D9FFD7E}" srcId="{91518E38-DC83-4AA7-8329-9899C915A8F2}" destId="{DB76C882-70B3-45E3-AAB4-C5A11E264E27}" srcOrd="1" destOrd="0" parTransId="{02E0BB60-5844-4EF1-B322-C978A8529526}" sibTransId="{664EFFE0-5012-4AE6-937A-52ED7352B100}"/>
    <dgm:cxn modelId="{B45F2685-7064-4848-B29B-43330011FBED}" type="presOf" srcId="{17005C03-3258-48D7-AB1B-0095EC2B45B8}" destId="{3A95F0A2-6E84-48F4-8004-6D12FDEC3A7B}" srcOrd="0" destOrd="0" presId="urn:microsoft.com/office/officeart/2005/8/layout/default"/>
    <dgm:cxn modelId="{83F722D2-10F9-421F-B444-F212285ED92F}" type="presOf" srcId="{91518E38-DC83-4AA7-8329-9899C915A8F2}" destId="{4E2BCB94-07AF-4296-BC94-96C3C40D0B01}" srcOrd="0" destOrd="0" presId="urn:microsoft.com/office/officeart/2005/8/layout/default"/>
    <dgm:cxn modelId="{9D478D50-95F9-42CE-BC96-F9DB448E068E}" type="presOf" srcId="{DB76C882-70B3-45E3-AAB4-C5A11E264E27}" destId="{CBEDBA8A-EA84-46C1-B2B1-E475887FE50E}" srcOrd="0" destOrd="0" presId="urn:microsoft.com/office/officeart/2005/8/layout/default"/>
    <dgm:cxn modelId="{35047A34-C079-4E01-8349-D9EBED145666}" srcId="{91518E38-DC83-4AA7-8329-9899C915A8F2}" destId="{17005C03-3258-48D7-AB1B-0095EC2B45B8}" srcOrd="0" destOrd="0" parTransId="{0C238F14-A04B-439E-B17B-43AA5858F144}" sibTransId="{D4A6E9CD-5612-429B-A737-84415F8A8A0E}"/>
    <dgm:cxn modelId="{54E7DCAD-8BB3-4EF4-AF93-AE9915DE8ECC}" type="presParOf" srcId="{4E2BCB94-07AF-4296-BC94-96C3C40D0B01}" destId="{3A95F0A2-6E84-48F4-8004-6D12FDEC3A7B}" srcOrd="0" destOrd="0" presId="urn:microsoft.com/office/officeart/2005/8/layout/default"/>
    <dgm:cxn modelId="{2B587813-545D-4833-B442-530E80E2D03B}" type="presParOf" srcId="{4E2BCB94-07AF-4296-BC94-96C3C40D0B01}" destId="{84644661-68CE-4311-9BBA-79EE56B2E42D}" srcOrd="1" destOrd="0" presId="urn:microsoft.com/office/officeart/2005/8/layout/default"/>
    <dgm:cxn modelId="{9AE16F68-FD90-40FC-B0F6-9829B24C6AD1}" type="presParOf" srcId="{4E2BCB94-07AF-4296-BC94-96C3C40D0B01}" destId="{CBEDBA8A-EA84-46C1-B2B1-E475887FE50E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41E23F4-CC9B-4E59-8B5F-16ACB61B9566}" type="doc">
      <dgm:prSet loTypeId="urn:microsoft.com/office/officeart/2005/8/layout/vProcess5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79AA3775-7616-4D5C-8172-BA62600D286E}">
      <dgm:prSet phldrT="[Tekst]"/>
      <dgm:spPr/>
      <dgm:t>
        <a:bodyPr/>
        <a:lstStyle/>
        <a:p>
          <a:r>
            <a:rPr lang="pl-PL" dirty="0" smtClean="0"/>
            <a:t>Czy można to naprawić?</a:t>
          </a:r>
          <a:endParaRPr lang="en-US" dirty="0"/>
        </a:p>
      </dgm:t>
    </dgm:pt>
    <dgm:pt modelId="{BCF70186-B91A-41E0-A752-CAB9D679BF46}" type="parTrans" cxnId="{2A53C4B0-4337-411E-AAA8-B8AE1414309E}">
      <dgm:prSet/>
      <dgm:spPr/>
      <dgm:t>
        <a:bodyPr/>
        <a:lstStyle/>
        <a:p>
          <a:endParaRPr lang="en-US"/>
        </a:p>
      </dgm:t>
    </dgm:pt>
    <dgm:pt modelId="{160E6E0A-CA16-4057-B33E-788BCD5587C9}" type="sibTrans" cxnId="{2A53C4B0-4337-411E-AAA8-B8AE1414309E}">
      <dgm:prSet/>
      <dgm:spPr/>
      <dgm:t>
        <a:bodyPr/>
        <a:lstStyle/>
        <a:p>
          <a:endParaRPr lang="en-US"/>
        </a:p>
      </dgm:t>
    </dgm:pt>
    <dgm:pt modelId="{8E37DFB9-7DFF-4E03-9D33-4EE6A6785F39}">
      <dgm:prSet phldrT="[Tekst]"/>
      <dgm:spPr/>
      <dgm:t>
        <a:bodyPr/>
        <a:lstStyle/>
        <a:p>
          <a:r>
            <a:rPr lang="pl-PL" dirty="0" smtClean="0"/>
            <a:t>Czy to jest dzisiaj możliwe?</a:t>
          </a:r>
          <a:endParaRPr lang="en-US" dirty="0"/>
        </a:p>
      </dgm:t>
    </dgm:pt>
    <dgm:pt modelId="{136A7A13-4A4A-4337-B8AF-7D0D750CCB52}" type="parTrans" cxnId="{54F94250-5CF6-4AC3-B93D-3125BE963818}">
      <dgm:prSet/>
      <dgm:spPr/>
      <dgm:t>
        <a:bodyPr/>
        <a:lstStyle/>
        <a:p>
          <a:endParaRPr lang="en-US"/>
        </a:p>
      </dgm:t>
    </dgm:pt>
    <dgm:pt modelId="{165A8D98-4B02-40E1-8BB2-2BF58D9A4B79}" type="sibTrans" cxnId="{54F94250-5CF6-4AC3-B93D-3125BE963818}">
      <dgm:prSet/>
      <dgm:spPr/>
      <dgm:t>
        <a:bodyPr/>
        <a:lstStyle/>
        <a:p>
          <a:endParaRPr lang="en-US"/>
        </a:p>
      </dgm:t>
    </dgm:pt>
    <dgm:pt modelId="{5C84804C-087F-46C8-B269-8FD52D009113}">
      <dgm:prSet phldrT="[Tekst]"/>
      <dgm:spPr/>
      <dgm:t>
        <a:bodyPr/>
        <a:lstStyle/>
        <a:p>
          <a:r>
            <a:rPr lang="pl-PL" dirty="0" smtClean="0"/>
            <a:t>Jak to naprawić?</a:t>
          </a:r>
          <a:endParaRPr lang="en-US" dirty="0"/>
        </a:p>
      </dgm:t>
    </dgm:pt>
    <dgm:pt modelId="{50ECFA6C-D2D0-4A6A-8267-9BB9589B3594}" type="parTrans" cxnId="{4031C60E-8418-4656-95B5-F579A7EFEFE0}">
      <dgm:prSet/>
      <dgm:spPr/>
      <dgm:t>
        <a:bodyPr/>
        <a:lstStyle/>
        <a:p>
          <a:endParaRPr lang="en-US"/>
        </a:p>
      </dgm:t>
    </dgm:pt>
    <dgm:pt modelId="{70F07C99-5045-4606-B044-34214335E568}" type="sibTrans" cxnId="{4031C60E-8418-4656-95B5-F579A7EFEFE0}">
      <dgm:prSet/>
      <dgm:spPr/>
      <dgm:t>
        <a:bodyPr/>
        <a:lstStyle/>
        <a:p>
          <a:endParaRPr lang="en-US"/>
        </a:p>
      </dgm:t>
    </dgm:pt>
    <dgm:pt modelId="{2791D02B-C641-4E44-9961-C23FCFC840E2}" type="pres">
      <dgm:prSet presAssocID="{F41E23F4-CC9B-4E59-8B5F-16ACB61B956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3B7323-18C2-4AF3-9295-D4FFF9B72CBF}" type="pres">
      <dgm:prSet presAssocID="{F41E23F4-CC9B-4E59-8B5F-16ACB61B9566}" presName="dummyMaxCanvas" presStyleCnt="0">
        <dgm:presLayoutVars/>
      </dgm:prSet>
      <dgm:spPr/>
    </dgm:pt>
    <dgm:pt modelId="{EE897C23-3612-47CA-9954-C77319B9DE26}" type="pres">
      <dgm:prSet presAssocID="{F41E23F4-CC9B-4E59-8B5F-16ACB61B956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D927CC-F614-40C7-95F2-79D0C73D6265}" type="pres">
      <dgm:prSet presAssocID="{F41E23F4-CC9B-4E59-8B5F-16ACB61B9566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6E437A-C825-4084-B030-32846A6FA61F}" type="pres">
      <dgm:prSet presAssocID="{F41E23F4-CC9B-4E59-8B5F-16ACB61B956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04B882-E8D5-409B-A1B5-6D0DBEF8C12B}" type="pres">
      <dgm:prSet presAssocID="{F41E23F4-CC9B-4E59-8B5F-16ACB61B956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3258F5-EBE4-4C7A-86F1-EC3DF90BAAAB}" type="pres">
      <dgm:prSet presAssocID="{F41E23F4-CC9B-4E59-8B5F-16ACB61B956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17740-A548-43FC-BB06-7A5272C216F3}" type="pres">
      <dgm:prSet presAssocID="{F41E23F4-CC9B-4E59-8B5F-16ACB61B956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F0C250-5C27-4A23-BB1E-C34D4FDE0B28}" type="pres">
      <dgm:prSet presAssocID="{F41E23F4-CC9B-4E59-8B5F-16ACB61B956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7FA04-51C7-4A4B-ADF9-DA167807C2C0}" type="pres">
      <dgm:prSet presAssocID="{F41E23F4-CC9B-4E59-8B5F-16ACB61B956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53C4B0-4337-411E-AAA8-B8AE1414309E}" srcId="{F41E23F4-CC9B-4E59-8B5F-16ACB61B9566}" destId="{79AA3775-7616-4D5C-8172-BA62600D286E}" srcOrd="0" destOrd="0" parTransId="{BCF70186-B91A-41E0-A752-CAB9D679BF46}" sibTransId="{160E6E0A-CA16-4057-B33E-788BCD5587C9}"/>
    <dgm:cxn modelId="{54F94250-5CF6-4AC3-B93D-3125BE963818}" srcId="{F41E23F4-CC9B-4E59-8B5F-16ACB61B9566}" destId="{8E37DFB9-7DFF-4E03-9D33-4EE6A6785F39}" srcOrd="1" destOrd="0" parTransId="{136A7A13-4A4A-4337-B8AF-7D0D750CCB52}" sibTransId="{165A8D98-4B02-40E1-8BB2-2BF58D9A4B79}"/>
    <dgm:cxn modelId="{DFA660FA-506E-4E93-9EF8-4D6F70755D92}" type="presOf" srcId="{79AA3775-7616-4D5C-8172-BA62600D286E}" destId="{76117740-A548-43FC-BB06-7A5272C216F3}" srcOrd="1" destOrd="0" presId="urn:microsoft.com/office/officeart/2005/8/layout/vProcess5"/>
    <dgm:cxn modelId="{1D3B5EE2-0B4B-4765-8588-804A44D39CFD}" type="presOf" srcId="{8E37DFB9-7DFF-4E03-9D33-4EE6A6785F39}" destId="{89D927CC-F614-40C7-95F2-79D0C73D6265}" srcOrd="0" destOrd="0" presId="urn:microsoft.com/office/officeart/2005/8/layout/vProcess5"/>
    <dgm:cxn modelId="{71C1A8A4-1B59-4A73-B653-745A751BF59C}" type="presOf" srcId="{5C84804C-087F-46C8-B269-8FD52D009113}" destId="{F06E437A-C825-4084-B030-32846A6FA61F}" srcOrd="0" destOrd="0" presId="urn:microsoft.com/office/officeart/2005/8/layout/vProcess5"/>
    <dgm:cxn modelId="{A24A7D6F-CBF1-4187-96F7-8DBE9975E931}" type="presOf" srcId="{F41E23F4-CC9B-4E59-8B5F-16ACB61B9566}" destId="{2791D02B-C641-4E44-9961-C23FCFC840E2}" srcOrd="0" destOrd="0" presId="urn:microsoft.com/office/officeart/2005/8/layout/vProcess5"/>
    <dgm:cxn modelId="{E3617557-AFE8-437D-BEBB-D2286AB4ED83}" type="presOf" srcId="{165A8D98-4B02-40E1-8BB2-2BF58D9A4B79}" destId="{4F3258F5-EBE4-4C7A-86F1-EC3DF90BAAAB}" srcOrd="0" destOrd="0" presId="urn:microsoft.com/office/officeart/2005/8/layout/vProcess5"/>
    <dgm:cxn modelId="{E37F9EE1-8EB1-4456-BBAE-FB23B7C29C5F}" type="presOf" srcId="{8E37DFB9-7DFF-4E03-9D33-4EE6A6785F39}" destId="{42F0C250-5C27-4A23-BB1E-C34D4FDE0B28}" srcOrd="1" destOrd="0" presId="urn:microsoft.com/office/officeart/2005/8/layout/vProcess5"/>
    <dgm:cxn modelId="{D82F4E39-4033-488F-A35F-A5AE09E31BBB}" type="presOf" srcId="{79AA3775-7616-4D5C-8172-BA62600D286E}" destId="{EE897C23-3612-47CA-9954-C77319B9DE26}" srcOrd="0" destOrd="0" presId="urn:microsoft.com/office/officeart/2005/8/layout/vProcess5"/>
    <dgm:cxn modelId="{981E15F8-1301-44C9-BDFA-63873F626FED}" type="presOf" srcId="{160E6E0A-CA16-4057-B33E-788BCD5587C9}" destId="{9904B882-E8D5-409B-A1B5-6D0DBEF8C12B}" srcOrd="0" destOrd="0" presId="urn:microsoft.com/office/officeart/2005/8/layout/vProcess5"/>
    <dgm:cxn modelId="{4031C60E-8418-4656-95B5-F579A7EFEFE0}" srcId="{F41E23F4-CC9B-4E59-8B5F-16ACB61B9566}" destId="{5C84804C-087F-46C8-B269-8FD52D009113}" srcOrd="2" destOrd="0" parTransId="{50ECFA6C-D2D0-4A6A-8267-9BB9589B3594}" sibTransId="{70F07C99-5045-4606-B044-34214335E568}"/>
    <dgm:cxn modelId="{B639CC62-1A42-4C03-AE24-FE142B786EB2}" type="presOf" srcId="{5C84804C-087F-46C8-B269-8FD52D009113}" destId="{46F7FA04-51C7-4A4B-ADF9-DA167807C2C0}" srcOrd="1" destOrd="0" presId="urn:microsoft.com/office/officeart/2005/8/layout/vProcess5"/>
    <dgm:cxn modelId="{9FF52650-4445-4566-B9C8-E0AA8FA3DDB6}" type="presParOf" srcId="{2791D02B-C641-4E44-9961-C23FCFC840E2}" destId="{AD3B7323-18C2-4AF3-9295-D4FFF9B72CBF}" srcOrd="0" destOrd="0" presId="urn:microsoft.com/office/officeart/2005/8/layout/vProcess5"/>
    <dgm:cxn modelId="{9A66AD38-7FFB-4D82-81DF-B09725B0F189}" type="presParOf" srcId="{2791D02B-C641-4E44-9961-C23FCFC840E2}" destId="{EE897C23-3612-47CA-9954-C77319B9DE26}" srcOrd="1" destOrd="0" presId="urn:microsoft.com/office/officeart/2005/8/layout/vProcess5"/>
    <dgm:cxn modelId="{4EC81B38-C346-4B91-8795-C616A517C993}" type="presParOf" srcId="{2791D02B-C641-4E44-9961-C23FCFC840E2}" destId="{89D927CC-F614-40C7-95F2-79D0C73D6265}" srcOrd="2" destOrd="0" presId="urn:microsoft.com/office/officeart/2005/8/layout/vProcess5"/>
    <dgm:cxn modelId="{BC3CAD27-AFA7-4402-8C97-38D6B8AD4281}" type="presParOf" srcId="{2791D02B-C641-4E44-9961-C23FCFC840E2}" destId="{F06E437A-C825-4084-B030-32846A6FA61F}" srcOrd="3" destOrd="0" presId="urn:microsoft.com/office/officeart/2005/8/layout/vProcess5"/>
    <dgm:cxn modelId="{CB18E274-DBC9-432C-BB75-0F4A30959247}" type="presParOf" srcId="{2791D02B-C641-4E44-9961-C23FCFC840E2}" destId="{9904B882-E8D5-409B-A1B5-6D0DBEF8C12B}" srcOrd="4" destOrd="0" presId="urn:microsoft.com/office/officeart/2005/8/layout/vProcess5"/>
    <dgm:cxn modelId="{3E6DBB21-AA46-4C5A-BE18-740384B7DD14}" type="presParOf" srcId="{2791D02B-C641-4E44-9961-C23FCFC840E2}" destId="{4F3258F5-EBE4-4C7A-86F1-EC3DF90BAAAB}" srcOrd="5" destOrd="0" presId="urn:microsoft.com/office/officeart/2005/8/layout/vProcess5"/>
    <dgm:cxn modelId="{2C0866EC-5440-4F1B-A3CE-6B5C336EB756}" type="presParOf" srcId="{2791D02B-C641-4E44-9961-C23FCFC840E2}" destId="{76117740-A548-43FC-BB06-7A5272C216F3}" srcOrd="6" destOrd="0" presId="urn:microsoft.com/office/officeart/2005/8/layout/vProcess5"/>
    <dgm:cxn modelId="{5320B53D-A991-42D9-AEAE-EBC7B951B13F}" type="presParOf" srcId="{2791D02B-C641-4E44-9961-C23FCFC840E2}" destId="{42F0C250-5C27-4A23-BB1E-C34D4FDE0B28}" srcOrd="7" destOrd="0" presId="urn:microsoft.com/office/officeart/2005/8/layout/vProcess5"/>
    <dgm:cxn modelId="{E9C503B6-E846-448A-9D47-0D648CB953C5}" type="presParOf" srcId="{2791D02B-C641-4E44-9961-C23FCFC840E2}" destId="{46F7FA04-51C7-4A4B-ADF9-DA167807C2C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F2BBA40-3E4D-48EE-BFCD-6FA4E0F38A3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360A55-B7B1-4061-AF70-C59B4046E5FD}">
      <dgm:prSet phldrT="[Tekst]"/>
      <dgm:spPr/>
      <dgm:t>
        <a:bodyPr/>
        <a:lstStyle/>
        <a:p>
          <a:r>
            <a:rPr lang="pl-PL" dirty="0" smtClean="0"/>
            <a:t>Kwasy tłuszczowe ulegają degeneracji poprzez peroksydację lipidową –”stres tlenowy”</a:t>
          </a:r>
          <a:endParaRPr lang="en-US" dirty="0"/>
        </a:p>
      </dgm:t>
    </dgm:pt>
    <dgm:pt modelId="{3A06396D-72D6-4BF6-8BA3-E6EC92E9904C}" type="parTrans" cxnId="{6DC4FE35-5C20-4D65-88BD-B15A0D7A457D}">
      <dgm:prSet/>
      <dgm:spPr/>
      <dgm:t>
        <a:bodyPr/>
        <a:lstStyle/>
        <a:p>
          <a:endParaRPr lang="en-US"/>
        </a:p>
      </dgm:t>
    </dgm:pt>
    <dgm:pt modelId="{C41FA58F-6115-4D93-80C0-55B5717E4945}" type="sibTrans" cxnId="{6DC4FE35-5C20-4D65-88BD-B15A0D7A457D}">
      <dgm:prSet/>
      <dgm:spPr/>
      <dgm:t>
        <a:bodyPr/>
        <a:lstStyle/>
        <a:p>
          <a:endParaRPr lang="en-US"/>
        </a:p>
      </dgm:t>
    </dgm:pt>
    <dgm:pt modelId="{E6DFA976-CEC2-49E8-BDCA-B2A0C0592FD5}">
      <dgm:prSet phldrT="[Tekst]"/>
      <dgm:spPr/>
      <dgm:t>
        <a:bodyPr/>
        <a:lstStyle/>
        <a:p>
          <a:r>
            <a:rPr lang="pl-PL" dirty="0" smtClean="0"/>
            <a:t>Błona traci elastyczność-transport nie działa</a:t>
          </a:r>
          <a:endParaRPr lang="en-US" dirty="0"/>
        </a:p>
      </dgm:t>
    </dgm:pt>
    <dgm:pt modelId="{BB1F5583-5BBB-4808-9BCC-AE321E5EFEA4}" type="parTrans" cxnId="{F5E527E6-E4CB-401A-A547-7A8E4B702980}">
      <dgm:prSet/>
      <dgm:spPr/>
      <dgm:t>
        <a:bodyPr/>
        <a:lstStyle/>
        <a:p>
          <a:endParaRPr lang="en-US"/>
        </a:p>
      </dgm:t>
    </dgm:pt>
    <dgm:pt modelId="{E669DB36-BB39-46F0-9F8F-4A83892CACBC}" type="sibTrans" cxnId="{F5E527E6-E4CB-401A-A547-7A8E4B702980}">
      <dgm:prSet/>
      <dgm:spPr/>
      <dgm:t>
        <a:bodyPr/>
        <a:lstStyle/>
        <a:p>
          <a:endParaRPr lang="en-US"/>
        </a:p>
      </dgm:t>
    </dgm:pt>
    <dgm:pt modelId="{DCB7003D-49AF-469E-867D-6E895B8C8846}">
      <dgm:prSet phldrT="[Tekst]"/>
      <dgm:spPr/>
      <dgm:t>
        <a:bodyPr/>
        <a:lstStyle/>
        <a:p>
          <a:r>
            <a:rPr lang="pl-PL" dirty="0" smtClean="0"/>
            <a:t>Zakłócenia transportu zabijają komórkę</a:t>
          </a:r>
          <a:endParaRPr lang="en-US" dirty="0"/>
        </a:p>
      </dgm:t>
    </dgm:pt>
    <dgm:pt modelId="{25DD7CD7-8382-442D-9E94-A3811D0350F9}" type="parTrans" cxnId="{9945B7D8-D528-47F9-B867-A30B66CB54CB}">
      <dgm:prSet/>
      <dgm:spPr/>
      <dgm:t>
        <a:bodyPr/>
        <a:lstStyle/>
        <a:p>
          <a:endParaRPr lang="en-US"/>
        </a:p>
      </dgm:t>
    </dgm:pt>
    <dgm:pt modelId="{D36E9C71-E82B-4968-95D5-5DB2D9AABD47}" type="sibTrans" cxnId="{9945B7D8-D528-47F9-B867-A30B66CB54CB}">
      <dgm:prSet/>
      <dgm:spPr/>
      <dgm:t>
        <a:bodyPr/>
        <a:lstStyle/>
        <a:p>
          <a:endParaRPr lang="en-US"/>
        </a:p>
      </dgm:t>
    </dgm:pt>
    <dgm:pt modelId="{EF35BF55-F6B6-4C00-9836-9FE595E0A512}" type="pres">
      <dgm:prSet presAssocID="{EF2BBA40-3E4D-48EE-BFCD-6FA4E0F38A3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1200CA-6DD3-4099-8619-C1F9B82AA30E}" type="pres">
      <dgm:prSet presAssocID="{EF2BBA40-3E4D-48EE-BFCD-6FA4E0F38A32}" presName="dummyMaxCanvas" presStyleCnt="0">
        <dgm:presLayoutVars/>
      </dgm:prSet>
      <dgm:spPr/>
    </dgm:pt>
    <dgm:pt modelId="{B489237F-BE8D-4EB8-AA82-1AC38B0C2823}" type="pres">
      <dgm:prSet presAssocID="{EF2BBA40-3E4D-48EE-BFCD-6FA4E0F38A3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CDAD1C-5024-45A2-BF18-E6231D49D382}" type="pres">
      <dgm:prSet presAssocID="{EF2BBA40-3E4D-48EE-BFCD-6FA4E0F38A3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F0794-5EB3-4FB1-AAA3-824BE983F5CA}" type="pres">
      <dgm:prSet presAssocID="{EF2BBA40-3E4D-48EE-BFCD-6FA4E0F38A3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083F63-0F81-4733-B153-519211C1F4A0}" type="pres">
      <dgm:prSet presAssocID="{EF2BBA40-3E4D-48EE-BFCD-6FA4E0F38A3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DFD50D-0AF7-4C67-8A25-FC2D17191783}" type="pres">
      <dgm:prSet presAssocID="{EF2BBA40-3E4D-48EE-BFCD-6FA4E0F38A3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3CAEF5-7A55-4748-B6A1-A972834EFEBC}" type="pres">
      <dgm:prSet presAssocID="{EF2BBA40-3E4D-48EE-BFCD-6FA4E0F38A3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856FF-3F0B-4E96-8B25-DECA7A066E37}" type="pres">
      <dgm:prSet presAssocID="{EF2BBA40-3E4D-48EE-BFCD-6FA4E0F38A3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3BF34-1C83-4004-8DFE-891DA57EED2A}" type="pres">
      <dgm:prSet presAssocID="{EF2BBA40-3E4D-48EE-BFCD-6FA4E0F38A3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C4FE35-5C20-4D65-88BD-B15A0D7A457D}" srcId="{EF2BBA40-3E4D-48EE-BFCD-6FA4E0F38A32}" destId="{5A360A55-B7B1-4061-AF70-C59B4046E5FD}" srcOrd="0" destOrd="0" parTransId="{3A06396D-72D6-4BF6-8BA3-E6EC92E9904C}" sibTransId="{C41FA58F-6115-4D93-80C0-55B5717E4945}"/>
    <dgm:cxn modelId="{41B70A2D-E59B-4448-B0BC-3DF424A27DEE}" type="presOf" srcId="{DCB7003D-49AF-469E-867D-6E895B8C8846}" destId="{C933BF34-1C83-4004-8DFE-891DA57EED2A}" srcOrd="1" destOrd="0" presId="urn:microsoft.com/office/officeart/2005/8/layout/vProcess5"/>
    <dgm:cxn modelId="{F5E527E6-E4CB-401A-A547-7A8E4B702980}" srcId="{EF2BBA40-3E4D-48EE-BFCD-6FA4E0F38A32}" destId="{E6DFA976-CEC2-49E8-BDCA-B2A0C0592FD5}" srcOrd="1" destOrd="0" parTransId="{BB1F5583-5BBB-4808-9BCC-AE321E5EFEA4}" sibTransId="{E669DB36-BB39-46F0-9F8F-4A83892CACBC}"/>
    <dgm:cxn modelId="{A1A67C8E-7586-4436-888F-48C7027D2001}" type="presOf" srcId="{DCB7003D-49AF-469E-867D-6E895B8C8846}" destId="{054F0794-5EB3-4FB1-AAA3-824BE983F5CA}" srcOrd="0" destOrd="0" presId="urn:microsoft.com/office/officeart/2005/8/layout/vProcess5"/>
    <dgm:cxn modelId="{9FFDD1C2-7F9D-40D4-BA70-1E13186A0856}" type="presOf" srcId="{E669DB36-BB39-46F0-9F8F-4A83892CACBC}" destId="{2BDFD50D-0AF7-4C67-8A25-FC2D17191783}" srcOrd="0" destOrd="0" presId="urn:microsoft.com/office/officeart/2005/8/layout/vProcess5"/>
    <dgm:cxn modelId="{7F71FBA8-3001-45AF-89E3-FF34C14FE078}" type="presOf" srcId="{C41FA58F-6115-4D93-80C0-55B5717E4945}" destId="{52083F63-0F81-4733-B153-519211C1F4A0}" srcOrd="0" destOrd="0" presId="urn:microsoft.com/office/officeart/2005/8/layout/vProcess5"/>
    <dgm:cxn modelId="{8A12D4DE-9624-4C40-AF8F-F7CAC4E3B301}" type="presOf" srcId="{E6DFA976-CEC2-49E8-BDCA-B2A0C0592FD5}" destId="{CECDAD1C-5024-45A2-BF18-E6231D49D382}" srcOrd="0" destOrd="0" presId="urn:microsoft.com/office/officeart/2005/8/layout/vProcess5"/>
    <dgm:cxn modelId="{EFE3E7CC-B99C-4126-8795-64C8A0D1EC83}" type="presOf" srcId="{E6DFA976-CEC2-49E8-BDCA-B2A0C0592FD5}" destId="{F3E856FF-3F0B-4E96-8B25-DECA7A066E37}" srcOrd="1" destOrd="0" presId="urn:microsoft.com/office/officeart/2005/8/layout/vProcess5"/>
    <dgm:cxn modelId="{DA2C4566-DF63-431B-B887-0E89D9497556}" type="presOf" srcId="{EF2BBA40-3E4D-48EE-BFCD-6FA4E0F38A32}" destId="{EF35BF55-F6B6-4C00-9836-9FE595E0A512}" srcOrd="0" destOrd="0" presId="urn:microsoft.com/office/officeart/2005/8/layout/vProcess5"/>
    <dgm:cxn modelId="{9E323CE4-87E8-4756-888E-DA4AB9DA737A}" type="presOf" srcId="{5A360A55-B7B1-4061-AF70-C59B4046E5FD}" destId="{B489237F-BE8D-4EB8-AA82-1AC38B0C2823}" srcOrd="0" destOrd="0" presId="urn:microsoft.com/office/officeart/2005/8/layout/vProcess5"/>
    <dgm:cxn modelId="{76C6C16B-6410-44EE-ABC1-E97F82DADE70}" type="presOf" srcId="{5A360A55-B7B1-4061-AF70-C59B4046E5FD}" destId="{B23CAEF5-7A55-4748-B6A1-A972834EFEBC}" srcOrd="1" destOrd="0" presId="urn:microsoft.com/office/officeart/2005/8/layout/vProcess5"/>
    <dgm:cxn modelId="{9945B7D8-D528-47F9-B867-A30B66CB54CB}" srcId="{EF2BBA40-3E4D-48EE-BFCD-6FA4E0F38A32}" destId="{DCB7003D-49AF-469E-867D-6E895B8C8846}" srcOrd="2" destOrd="0" parTransId="{25DD7CD7-8382-442D-9E94-A3811D0350F9}" sibTransId="{D36E9C71-E82B-4968-95D5-5DB2D9AABD47}"/>
    <dgm:cxn modelId="{3428B648-1E5D-461F-A878-AB4CCD5DCD6E}" type="presParOf" srcId="{EF35BF55-F6B6-4C00-9836-9FE595E0A512}" destId="{CE1200CA-6DD3-4099-8619-C1F9B82AA30E}" srcOrd="0" destOrd="0" presId="urn:microsoft.com/office/officeart/2005/8/layout/vProcess5"/>
    <dgm:cxn modelId="{0C798D1C-381B-4296-AC8A-5F025A729315}" type="presParOf" srcId="{EF35BF55-F6B6-4C00-9836-9FE595E0A512}" destId="{B489237F-BE8D-4EB8-AA82-1AC38B0C2823}" srcOrd="1" destOrd="0" presId="urn:microsoft.com/office/officeart/2005/8/layout/vProcess5"/>
    <dgm:cxn modelId="{D6F4FB88-8338-46B1-B19B-C60BE3FE17FA}" type="presParOf" srcId="{EF35BF55-F6B6-4C00-9836-9FE595E0A512}" destId="{CECDAD1C-5024-45A2-BF18-E6231D49D382}" srcOrd="2" destOrd="0" presId="urn:microsoft.com/office/officeart/2005/8/layout/vProcess5"/>
    <dgm:cxn modelId="{6EDA4F4B-3D89-459B-80CF-AE78CD33EB32}" type="presParOf" srcId="{EF35BF55-F6B6-4C00-9836-9FE595E0A512}" destId="{054F0794-5EB3-4FB1-AAA3-824BE983F5CA}" srcOrd="3" destOrd="0" presId="urn:microsoft.com/office/officeart/2005/8/layout/vProcess5"/>
    <dgm:cxn modelId="{A519584D-949E-4F99-A134-3B9CA90DA083}" type="presParOf" srcId="{EF35BF55-F6B6-4C00-9836-9FE595E0A512}" destId="{52083F63-0F81-4733-B153-519211C1F4A0}" srcOrd="4" destOrd="0" presId="urn:microsoft.com/office/officeart/2005/8/layout/vProcess5"/>
    <dgm:cxn modelId="{9C81D638-B377-4944-BC18-AA0C04955947}" type="presParOf" srcId="{EF35BF55-F6B6-4C00-9836-9FE595E0A512}" destId="{2BDFD50D-0AF7-4C67-8A25-FC2D17191783}" srcOrd="5" destOrd="0" presId="urn:microsoft.com/office/officeart/2005/8/layout/vProcess5"/>
    <dgm:cxn modelId="{9BD14D60-ED84-437C-AC8E-5E55B2D39D22}" type="presParOf" srcId="{EF35BF55-F6B6-4C00-9836-9FE595E0A512}" destId="{B23CAEF5-7A55-4748-B6A1-A972834EFEBC}" srcOrd="6" destOrd="0" presId="urn:microsoft.com/office/officeart/2005/8/layout/vProcess5"/>
    <dgm:cxn modelId="{0D3E5BBD-E896-4CBC-8FB4-9D90B12B2064}" type="presParOf" srcId="{EF35BF55-F6B6-4C00-9836-9FE595E0A512}" destId="{F3E856FF-3F0B-4E96-8B25-DECA7A066E37}" srcOrd="7" destOrd="0" presId="urn:microsoft.com/office/officeart/2005/8/layout/vProcess5"/>
    <dgm:cxn modelId="{487B532D-F86B-49A3-831D-70E0BCBFF365}" type="presParOf" srcId="{EF35BF55-F6B6-4C00-9836-9FE595E0A512}" destId="{C933BF34-1C83-4004-8DFE-891DA57EED2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B2516FF-E884-4CEB-B537-38560B536989}" type="doc">
      <dgm:prSet loTypeId="urn:microsoft.com/office/officeart/2005/8/layout/gear1" loCatId="cycle" qsTypeId="urn:microsoft.com/office/officeart/2005/8/quickstyle/simple1" qsCatId="simple" csTypeId="urn:microsoft.com/office/officeart/2005/8/colors/accent1_4" csCatId="accent1" phldr="1"/>
      <dgm:spPr/>
    </dgm:pt>
    <dgm:pt modelId="{91E67845-DA6A-44A7-A98E-85ECDCDFF2B9}">
      <dgm:prSet phldrT="[Tekst]" custT="1"/>
      <dgm:spPr/>
      <dgm:t>
        <a:bodyPr/>
        <a:lstStyle/>
        <a:p>
          <a:r>
            <a:rPr lang="pl-PL" sz="2400" dirty="0" smtClean="0"/>
            <a:t>rozwiązanie</a:t>
          </a:r>
          <a:endParaRPr lang="en-US" sz="2400" dirty="0"/>
        </a:p>
      </dgm:t>
    </dgm:pt>
    <dgm:pt modelId="{CB94D2DB-B82C-42D7-8228-330C7F7A821A}" type="parTrans" cxnId="{B20A3FBC-D6D9-46E5-9597-E85B415FF172}">
      <dgm:prSet/>
      <dgm:spPr/>
      <dgm:t>
        <a:bodyPr/>
        <a:lstStyle/>
        <a:p>
          <a:endParaRPr lang="en-US"/>
        </a:p>
      </dgm:t>
    </dgm:pt>
    <dgm:pt modelId="{51E55646-666D-4534-BA98-2483262D9CE3}" type="sibTrans" cxnId="{B20A3FBC-D6D9-46E5-9597-E85B415FF172}">
      <dgm:prSet/>
      <dgm:spPr/>
      <dgm:t>
        <a:bodyPr/>
        <a:lstStyle/>
        <a:p>
          <a:endParaRPr lang="en-US"/>
        </a:p>
      </dgm:t>
    </dgm:pt>
    <dgm:pt modelId="{C2ED4C12-106A-4A5F-AACB-13B5E19DAE45}">
      <dgm:prSet phldrT="[Tekst]" custT="1"/>
      <dgm:spPr/>
      <dgm:t>
        <a:bodyPr/>
        <a:lstStyle/>
        <a:p>
          <a:r>
            <a:rPr lang="pl-PL" sz="2800" dirty="0" smtClean="0"/>
            <a:t>DHA</a:t>
          </a:r>
          <a:endParaRPr lang="en-US" sz="2800" dirty="0"/>
        </a:p>
      </dgm:t>
    </dgm:pt>
    <dgm:pt modelId="{859ADB61-77AF-4D20-97D3-40E0ED9523ED}" type="parTrans" cxnId="{726CC4D2-AE1D-4841-BEC6-745E0634CD63}">
      <dgm:prSet/>
      <dgm:spPr/>
      <dgm:t>
        <a:bodyPr/>
        <a:lstStyle/>
        <a:p>
          <a:endParaRPr lang="en-US"/>
        </a:p>
      </dgm:t>
    </dgm:pt>
    <dgm:pt modelId="{18F46756-4AE9-45A8-927D-02F754D7B053}" type="sibTrans" cxnId="{726CC4D2-AE1D-4841-BEC6-745E0634CD63}">
      <dgm:prSet/>
      <dgm:spPr/>
      <dgm:t>
        <a:bodyPr/>
        <a:lstStyle/>
        <a:p>
          <a:endParaRPr lang="en-US"/>
        </a:p>
      </dgm:t>
    </dgm:pt>
    <dgm:pt modelId="{42EABC5F-177F-45EC-AEF7-DF171CD8624E}">
      <dgm:prSet phldrT="[Tekst]" custT="1"/>
      <dgm:spPr/>
      <dgm:t>
        <a:bodyPr/>
        <a:lstStyle/>
        <a:p>
          <a:r>
            <a:rPr lang="pl-PL" sz="1100" dirty="0" smtClean="0"/>
            <a:t>ANTYUTLENIACZE</a:t>
          </a:r>
          <a:endParaRPr lang="en-US" sz="1100" dirty="0"/>
        </a:p>
      </dgm:t>
    </dgm:pt>
    <dgm:pt modelId="{2CA738B4-174C-4D03-A61D-96253551BDCE}" type="parTrans" cxnId="{0767150F-D4E4-4011-AEC0-9F9AADDFE18F}">
      <dgm:prSet/>
      <dgm:spPr/>
      <dgm:t>
        <a:bodyPr/>
        <a:lstStyle/>
        <a:p>
          <a:endParaRPr lang="en-US"/>
        </a:p>
      </dgm:t>
    </dgm:pt>
    <dgm:pt modelId="{435B3CE1-E784-416F-9B1B-2FE28E461998}" type="sibTrans" cxnId="{0767150F-D4E4-4011-AEC0-9F9AADDFE18F}">
      <dgm:prSet/>
      <dgm:spPr/>
      <dgm:t>
        <a:bodyPr/>
        <a:lstStyle/>
        <a:p>
          <a:endParaRPr lang="en-US"/>
        </a:p>
      </dgm:t>
    </dgm:pt>
    <dgm:pt modelId="{87E140E3-181C-4F1B-AE3D-38420E1F43D4}" type="pres">
      <dgm:prSet presAssocID="{6B2516FF-E884-4CEB-B537-38560B53698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E8A34C7-21DA-425D-85A1-BE5DF575F5C6}" type="pres">
      <dgm:prSet presAssocID="{91E67845-DA6A-44A7-A98E-85ECDCDFF2B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354780-580F-4138-91CB-9C1E9AFC340F}" type="pres">
      <dgm:prSet presAssocID="{91E67845-DA6A-44A7-A98E-85ECDCDFF2B9}" presName="gear1srcNode" presStyleLbl="node1" presStyleIdx="0" presStyleCnt="3"/>
      <dgm:spPr/>
      <dgm:t>
        <a:bodyPr/>
        <a:lstStyle/>
        <a:p>
          <a:endParaRPr lang="en-US"/>
        </a:p>
      </dgm:t>
    </dgm:pt>
    <dgm:pt modelId="{4115502D-C0F4-4379-8C0E-F6D61F583172}" type="pres">
      <dgm:prSet presAssocID="{91E67845-DA6A-44A7-A98E-85ECDCDFF2B9}" presName="gear1dstNode" presStyleLbl="node1" presStyleIdx="0" presStyleCnt="3"/>
      <dgm:spPr/>
      <dgm:t>
        <a:bodyPr/>
        <a:lstStyle/>
        <a:p>
          <a:endParaRPr lang="en-US"/>
        </a:p>
      </dgm:t>
    </dgm:pt>
    <dgm:pt modelId="{4F7E3232-DEC7-4642-89B6-60A617FAFC6B}" type="pres">
      <dgm:prSet presAssocID="{C2ED4C12-106A-4A5F-AACB-13B5E19DAE45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D300F-47DF-4FFA-ADAC-D42A1ABEFAFA}" type="pres">
      <dgm:prSet presAssocID="{C2ED4C12-106A-4A5F-AACB-13B5E19DAE45}" presName="gear2srcNode" presStyleLbl="node1" presStyleIdx="1" presStyleCnt="3"/>
      <dgm:spPr/>
      <dgm:t>
        <a:bodyPr/>
        <a:lstStyle/>
        <a:p>
          <a:endParaRPr lang="en-US"/>
        </a:p>
      </dgm:t>
    </dgm:pt>
    <dgm:pt modelId="{180C2CAF-8D8A-4C43-BDC5-EA49D76EB4CF}" type="pres">
      <dgm:prSet presAssocID="{C2ED4C12-106A-4A5F-AACB-13B5E19DAE45}" presName="gear2dstNode" presStyleLbl="node1" presStyleIdx="1" presStyleCnt="3"/>
      <dgm:spPr/>
      <dgm:t>
        <a:bodyPr/>
        <a:lstStyle/>
        <a:p>
          <a:endParaRPr lang="en-US"/>
        </a:p>
      </dgm:t>
    </dgm:pt>
    <dgm:pt modelId="{7E493826-FAF2-4BF9-91AD-AD37983327CF}" type="pres">
      <dgm:prSet presAssocID="{42EABC5F-177F-45EC-AEF7-DF171CD8624E}" presName="gear3" presStyleLbl="node1" presStyleIdx="2" presStyleCnt="3"/>
      <dgm:spPr/>
      <dgm:t>
        <a:bodyPr/>
        <a:lstStyle/>
        <a:p>
          <a:endParaRPr lang="en-US"/>
        </a:p>
      </dgm:t>
    </dgm:pt>
    <dgm:pt modelId="{06130496-01D3-49D5-A5DB-B887E3534BFB}" type="pres">
      <dgm:prSet presAssocID="{42EABC5F-177F-45EC-AEF7-DF171CD8624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38EC3-E7C2-4256-83AC-A35BF94DC94C}" type="pres">
      <dgm:prSet presAssocID="{42EABC5F-177F-45EC-AEF7-DF171CD8624E}" presName="gear3srcNode" presStyleLbl="node1" presStyleIdx="2" presStyleCnt="3"/>
      <dgm:spPr/>
      <dgm:t>
        <a:bodyPr/>
        <a:lstStyle/>
        <a:p>
          <a:endParaRPr lang="en-US"/>
        </a:p>
      </dgm:t>
    </dgm:pt>
    <dgm:pt modelId="{59C18640-E2A1-4297-AE84-B673C42DC05C}" type="pres">
      <dgm:prSet presAssocID="{42EABC5F-177F-45EC-AEF7-DF171CD8624E}" presName="gear3dstNode" presStyleLbl="node1" presStyleIdx="2" presStyleCnt="3"/>
      <dgm:spPr/>
      <dgm:t>
        <a:bodyPr/>
        <a:lstStyle/>
        <a:p>
          <a:endParaRPr lang="en-US"/>
        </a:p>
      </dgm:t>
    </dgm:pt>
    <dgm:pt modelId="{F3A6B5E3-C782-465D-A1C0-3EB214FCA7CA}" type="pres">
      <dgm:prSet presAssocID="{51E55646-666D-4534-BA98-2483262D9CE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6BA688B7-A974-4FBE-B98D-48CA97E2937E}" type="pres">
      <dgm:prSet presAssocID="{18F46756-4AE9-45A8-927D-02F754D7B053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4FEC971C-182D-4426-BCBD-A48422B68539}" type="pres">
      <dgm:prSet presAssocID="{435B3CE1-E784-416F-9B1B-2FE28E461998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D48F590-7FB7-439D-8CA2-D9103182E12E}" type="presOf" srcId="{6B2516FF-E884-4CEB-B537-38560B536989}" destId="{87E140E3-181C-4F1B-AE3D-38420E1F43D4}" srcOrd="0" destOrd="0" presId="urn:microsoft.com/office/officeart/2005/8/layout/gear1"/>
    <dgm:cxn modelId="{19AFF856-49FC-4ACC-8E93-6D7F4FE62396}" type="presOf" srcId="{C2ED4C12-106A-4A5F-AACB-13B5E19DAE45}" destId="{4F7E3232-DEC7-4642-89B6-60A617FAFC6B}" srcOrd="0" destOrd="0" presId="urn:microsoft.com/office/officeart/2005/8/layout/gear1"/>
    <dgm:cxn modelId="{37BD5180-47FE-464A-B30F-8323E8D18319}" type="presOf" srcId="{91E67845-DA6A-44A7-A98E-85ECDCDFF2B9}" destId="{9E8A34C7-21DA-425D-85A1-BE5DF575F5C6}" srcOrd="0" destOrd="0" presId="urn:microsoft.com/office/officeart/2005/8/layout/gear1"/>
    <dgm:cxn modelId="{0767150F-D4E4-4011-AEC0-9F9AADDFE18F}" srcId="{6B2516FF-E884-4CEB-B537-38560B536989}" destId="{42EABC5F-177F-45EC-AEF7-DF171CD8624E}" srcOrd="2" destOrd="0" parTransId="{2CA738B4-174C-4D03-A61D-96253551BDCE}" sibTransId="{435B3CE1-E784-416F-9B1B-2FE28E461998}"/>
    <dgm:cxn modelId="{CC196EA6-7B8A-472E-8CFC-7264D330C66F}" type="presOf" srcId="{42EABC5F-177F-45EC-AEF7-DF171CD8624E}" destId="{06130496-01D3-49D5-A5DB-B887E3534BFB}" srcOrd="1" destOrd="0" presId="urn:microsoft.com/office/officeart/2005/8/layout/gear1"/>
    <dgm:cxn modelId="{41FBC54E-F592-44BC-909A-E473AFCFC4D1}" type="presOf" srcId="{42EABC5F-177F-45EC-AEF7-DF171CD8624E}" destId="{02938EC3-E7C2-4256-83AC-A35BF94DC94C}" srcOrd="2" destOrd="0" presId="urn:microsoft.com/office/officeart/2005/8/layout/gear1"/>
    <dgm:cxn modelId="{3C7E3B63-DD25-4A43-B69D-D8935591DDC3}" type="presOf" srcId="{18F46756-4AE9-45A8-927D-02F754D7B053}" destId="{6BA688B7-A974-4FBE-B98D-48CA97E2937E}" srcOrd="0" destOrd="0" presId="urn:microsoft.com/office/officeart/2005/8/layout/gear1"/>
    <dgm:cxn modelId="{A4AFC451-C0A2-42FF-82F1-E781AEC4EA10}" type="presOf" srcId="{C2ED4C12-106A-4A5F-AACB-13B5E19DAE45}" destId="{180C2CAF-8D8A-4C43-BDC5-EA49D76EB4CF}" srcOrd="2" destOrd="0" presId="urn:microsoft.com/office/officeart/2005/8/layout/gear1"/>
    <dgm:cxn modelId="{7D4B2884-222F-4AA2-A75E-D7B903848646}" type="presOf" srcId="{51E55646-666D-4534-BA98-2483262D9CE3}" destId="{F3A6B5E3-C782-465D-A1C0-3EB214FCA7CA}" srcOrd="0" destOrd="0" presId="urn:microsoft.com/office/officeart/2005/8/layout/gear1"/>
    <dgm:cxn modelId="{44BA5A6C-A021-47FB-83D6-1E329815F4C1}" type="presOf" srcId="{42EABC5F-177F-45EC-AEF7-DF171CD8624E}" destId="{59C18640-E2A1-4297-AE84-B673C42DC05C}" srcOrd="3" destOrd="0" presId="urn:microsoft.com/office/officeart/2005/8/layout/gear1"/>
    <dgm:cxn modelId="{B20A3FBC-D6D9-46E5-9597-E85B415FF172}" srcId="{6B2516FF-E884-4CEB-B537-38560B536989}" destId="{91E67845-DA6A-44A7-A98E-85ECDCDFF2B9}" srcOrd="0" destOrd="0" parTransId="{CB94D2DB-B82C-42D7-8228-330C7F7A821A}" sibTransId="{51E55646-666D-4534-BA98-2483262D9CE3}"/>
    <dgm:cxn modelId="{726CC4D2-AE1D-4841-BEC6-745E0634CD63}" srcId="{6B2516FF-E884-4CEB-B537-38560B536989}" destId="{C2ED4C12-106A-4A5F-AACB-13B5E19DAE45}" srcOrd="1" destOrd="0" parTransId="{859ADB61-77AF-4D20-97D3-40E0ED9523ED}" sibTransId="{18F46756-4AE9-45A8-927D-02F754D7B053}"/>
    <dgm:cxn modelId="{18D5FE54-3A77-4B5B-A8AD-D00DDE372965}" type="presOf" srcId="{91E67845-DA6A-44A7-A98E-85ECDCDFF2B9}" destId="{FB354780-580F-4138-91CB-9C1E9AFC340F}" srcOrd="1" destOrd="0" presId="urn:microsoft.com/office/officeart/2005/8/layout/gear1"/>
    <dgm:cxn modelId="{393EB3C6-3922-427B-A91F-8BCFC7791FFA}" type="presOf" srcId="{435B3CE1-E784-416F-9B1B-2FE28E461998}" destId="{4FEC971C-182D-4426-BCBD-A48422B68539}" srcOrd="0" destOrd="0" presId="urn:microsoft.com/office/officeart/2005/8/layout/gear1"/>
    <dgm:cxn modelId="{676D818D-1F49-42E5-8ACE-C8095A607DD8}" type="presOf" srcId="{C2ED4C12-106A-4A5F-AACB-13B5E19DAE45}" destId="{74ED300F-47DF-4FFA-ADAC-D42A1ABEFAFA}" srcOrd="1" destOrd="0" presId="urn:microsoft.com/office/officeart/2005/8/layout/gear1"/>
    <dgm:cxn modelId="{F0479DEF-5BCC-49F9-8378-BC7898AF7593}" type="presOf" srcId="{91E67845-DA6A-44A7-A98E-85ECDCDFF2B9}" destId="{4115502D-C0F4-4379-8C0E-F6D61F583172}" srcOrd="2" destOrd="0" presId="urn:microsoft.com/office/officeart/2005/8/layout/gear1"/>
    <dgm:cxn modelId="{397AFA08-3EA7-4733-9402-FB5CCEB21EAC}" type="presOf" srcId="{42EABC5F-177F-45EC-AEF7-DF171CD8624E}" destId="{7E493826-FAF2-4BF9-91AD-AD37983327CF}" srcOrd="0" destOrd="0" presId="urn:microsoft.com/office/officeart/2005/8/layout/gear1"/>
    <dgm:cxn modelId="{82EDF8CF-F886-402D-BBE6-CF6D3C754619}" type="presParOf" srcId="{87E140E3-181C-4F1B-AE3D-38420E1F43D4}" destId="{9E8A34C7-21DA-425D-85A1-BE5DF575F5C6}" srcOrd="0" destOrd="0" presId="urn:microsoft.com/office/officeart/2005/8/layout/gear1"/>
    <dgm:cxn modelId="{CAE7CDC2-A0A8-4E6D-9924-91F0F62552AE}" type="presParOf" srcId="{87E140E3-181C-4F1B-AE3D-38420E1F43D4}" destId="{FB354780-580F-4138-91CB-9C1E9AFC340F}" srcOrd="1" destOrd="0" presId="urn:microsoft.com/office/officeart/2005/8/layout/gear1"/>
    <dgm:cxn modelId="{20D02A52-036F-46B7-947F-11993E1A6878}" type="presParOf" srcId="{87E140E3-181C-4F1B-AE3D-38420E1F43D4}" destId="{4115502D-C0F4-4379-8C0E-F6D61F583172}" srcOrd="2" destOrd="0" presId="urn:microsoft.com/office/officeart/2005/8/layout/gear1"/>
    <dgm:cxn modelId="{2B5AC221-5047-4F17-A734-FE8DA8B28499}" type="presParOf" srcId="{87E140E3-181C-4F1B-AE3D-38420E1F43D4}" destId="{4F7E3232-DEC7-4642-89B6-60A617FAFC6B}" srcOrd="3" destOrd="0" presId="urn:microsoft.com/office/officeart/2005/8/layout/gear1"/>
    <dgm:cxn modelId="{535E5A8D-ACFB-473A-AF3C-1D2F553666F9}" type="presParOf" srcId="{87E140E3-181C-4F1B-AE3D-38420E1F43D4}" destId="{74ED300F-47DF-4FFA-ADAC-D42A1ABEFAFA}" srcOrd="4" destOrd="0" presId="urn:microsoft.com/office/officeart/2005/8/layout/gear1"/>
    <dgm:cxn modelId="{3876A160-163C-42BE-9EDF-24D81B606AB8}" type="presParOf" srcId="{87E140E3-181C-4F1B-AE3D-38420E1F43D4}" destId="{180C2CAF-8D8A-4C43-BDC5-EA49D76EB4CF}" srcOrd="5" destOrd="0" presId="urn:microsoft.com/office/officeart/2005/8/layout/gear1"/>
    <dgm:cxn modelId="{EF6421E8-CAA9-47F2-BD1A-82D8A1DA9421}" type="presParOf" srcId="{87E140E3-181C-4F1B-AE3D-38420E1F43D4}" destId="{7E493826-FAF2-4BF9-91AD-AD37983327CF}" srcOrd="6" destOrd="0" presId="urn:microsoft.com/office/officeart/2005/8/layout/gear1"/>
    <dgm:cxn modelId="{D53AD4DC-FFFD-4FD0-A086-F7A9CE973913}" type="presParOf" srcId="{87E140E3-181C-4F1B-AE3D-38420E1F43D4}" destId="{06130496-01D3-49D5-A5DB-B887E3534BFB}" srcOrd="7" destOrd="0" presId="urn:microsoft.com/office/officeart/2005/8/layout/gear1"/>
    <dgm:cxn modelId="{D8D325DD-6E30-4542-A712-C5B49EFCE8C2}" type="presParOf" srcId="{87E140E3-181C-4F1B-AE3D-38420E1F43D4}" destId="{02938EC3-E7C2-4256-83AC-A35BF94DC94C}" srcOrd="8" destOrd="0" presId="urn:microsoft.com/office/officeart/2005/8/layout/gear1"/>
    <dgm:cxn modelId="{B5402F71-404E-4451-B879-F18966D71C39}" type="presParOf" srcId="{87E140E3-181C-4F1B-AE3D-38420E1F43D4}" destId="{59C18640-E2A1-4297-AE84-B673C42DC05C}" srcOrd="9" destOrd="0" presId="urn:microsoft.com/office/officeart/2005/8/layout/gear1"/>
    <dgm:cxn modelId="{2EC96388-4917-4D98-BDF7-07119EFA16F2}" type="presParOf" srcId="{87E140E3-181C-4F1B-AE3D-38420E1F43D4}" destId="{F3A6B5E3-C782-465D-A1C0-3EB214FCA7CA}" srcOrd="10" destOrd="0" presId="urn:microsoft.com/office/officeart/2005/8/layout/gear1"/>
    <dgm:cxn modelId="{A95C9D9D-9404-4D4B-A3E6-B66E52BE144A}" type="presParOf" srcId="{87E140E3-181C-4F1B-AE3D-38420E1F43D4}" destId="{6BA688B7-A974-4FBE-B98D-48CA97E2937E}" srcOrd="11" destOrd="0" presId="urn:microsoft.com/office/officeart/2005/8/layout/gear1"/>
    <dgm:cxn modelId="{4E1C96B4-3A8C-43F0-8ACD-13BC14FF6FB4}" type="presParOf" srcId="{87E140E3-181C-4F1B-AE3D-38420E1F43D4}" destId="{4FEC971C-182D-4426-BCBD-A48422B6853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F2BBA40-3E4D-48EE-BFCD-6FA4E0F38A3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360A55-B7B1-4061-AF70-C59B4046E5FD}">
      <dgm:prSet phldrT="[Tekst]"/>
      <dgm:spPr/>
      <dgm:t>
        <a:bodyPr/>
        <a:lstStyle/>
        <a:p>
          <a:r>
            <a:rPr lang="pl-PL" dirty="0" smtClean="0"/>
            <a:t> mamy więcej </a:t>
          </a:r>
          <a:r>
            <a:rPr lang="pl-PL" dirty="0" err="1" smtClean="0"/>
            <a:t>SODu</a:t>
          </a:r>
          <a:r>
            <a:rPr lang="pl-PL" dirty="0" smtClean="0"/>
            <a:t> i jego produktów-trującego nadtlenku wodoru (woda utleniona)</a:t>
          </a:r>
          <a:endParaRPr lang="en-US" dirty="0"/>
        </a:p>
      </dgm:t>
    </dgm:pt>
    <dgm:pt modelId="{3A06396D-72D6-4BF6-8BA3-E6EC92E9904C}" type="parTrans" cxnId="{6DC4FE35-5C20-4D65-88BD-B15A0D7A457D}">
      <dgm:prSet/>
      <dgm:spPr/>
      <dgm:t>
        <a:bodyPr/>
        <a:lstStyle/>
        <a:p>
          <a:endParaRPr lang="en-US"/>
        </a:p>
      </dgm:t>
    </dgm:pt>
    <dgm:pt modelId="{C41FA58F-6115-4D93-80C0-55B5717E4945}" type="sibTrans" cxnId="{6DC4FE35-5C20-4D65-88BD-B15A0D7A457D}">
      <dgm:prSet/>
      <dgm:spPr/>
      <dgm:t>
        <a:bodyPr/>
        <a:lstStyle/>
        <a:p>
          <a:endParaRPr lang="en-US"/>
        </a:p>
      </dgm:t>
    </dgm:pt>
    <dgm:pt modelId="{E6DFA976-CEC2-49E8-BDCA-B2A0C0592FD5}">
      <dgm:prSet phldrT="[Tekst]"/>
      <dgm:spPr/>
      <dgm:t>
        <a:bodyPr/>
        <a:lstStyle/>
        <a:p>
          <a:r>
            <a:rPr lang="pl-PL" dirty="0" smtClean="0"/>
            <a:t>Enzym rozkładający peroksydaza glutationowa jest na innym chromosomie-jest jego mniej niż SODU!!!</a:t>
          </a:r>
          <a:endParaRPr lang="en-US" dirty="0"/>
        </a:p>
      </dgm:t>
    </dgm:pt>
    <dgm:pt modelId="{BB1F5583-5BBB-4808-9BCC-AE321E5EFEA4}" type="parTrans" cxnId="{F5E527E6-E4CB-401A-A547-7A8E4B702980}">
      <dgm:prSet/>
      <dgm:spPr/>
      <dgm:t>
        <a:bodyPr/>
        <a:lstStyle/>
        <a:p>
          <a:endParaRPr lang="en-US"/>
        </a:p>
      </dgm:t>
    </dgm:pt>
    <dgm:pt modelId="{E669DB36-BB39-46F0-9F8F-4A83892CACBC}" type="sibTrans" cxnId="{F5E527E6-E4CB-401A-A547-7A8E4B702980}">
      <dgm:prSet/>
      <dgm:spPr/>
      <dgm:t>
        <a:bodyPr/>
        <a:lstStyle/>
        <a:p>
          <a:endParaRPr lang="en-US"/>
        </a:p>
      </dgm:t>
    </dgm:pt>
    <dgm:pt modelId="{DCB7003D-49AF-469E-867D-6E895B8C8846}">
      <dgm:prSet phldrT="[Tekst]"/>
      <dgm:spPr/>
      <dgm:t>
        <a:bodyPr/>
        <a:lstStyle/>
        <a:p>
          <a:r>
            <a:rPr lang="pl-PL" dirty="0" smtClean="0"/>
            <a:t>Nadmiar wody utlenionej daje efekt  zniszczenia komórek</a:t>
          </a:r>
          <a:endParaRPr lang="en-US" dirty="0"/>
        </a:p>
      </dgm:t>
    </dgm:pt>
    <dgm:pt modelId="{25DD7CD7-8382-442D-9E94-A3811D0350F9}" type="parTrans" cxnId="{9945B7D8-D528-47F9-B867-A30B66CB54CB}">
      <dgm:prSet/>
      <dgm:spPr/>
      <dgm:t>
        <a:bodyPr/>
        <a:lstStyle/>
        <a:p>
          <a:endParaRPr lang="en-US"/>
        </a:p>
      </dgm:t>
    </dgm:pt>
    <dgm:pt modelId="{D36E9C71-E82B-4968-95D5-5DB2D9AABD47}" type="sibTrans" cxnId="{9945B7D8-D528-47F9-B867-A30B66CB54CB}">
      <dgm:prSet/>
      <dgm:spPr/>
      <dgm:t>
        <a:bodyPr/>
        <a:lstStyle/>
        <a:p>
          <a:endParaRPr lang="en-US"/>
        </a:p>
      </dgm:t>
    </dgm:pt>
    <dgm:pt modelId="{EF35BF55-F6B6-4C00-9836-9FE595E0A512}" type="pres">
      <dgm:prSet presAssocID="{EF2BBA40-3E4D-48EE-BFCD-6FA4E0F38A3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1200CA-6DD3-4099-8619-C1F9B82AA30E}" type="pres">
      <dgm:prSet presAssocID="{EF2BBA40-3E4D-48EE-BFCD-6FA4E0F38A32}" presName="dummyMaxCanvas" presStyleCnt="0">
        <dgm:presLayoutVars/>
      </dgm:prSet>
      <dgm:spPr/>
    </dgm:pt>
    <dgm:pt modelId="{B489237F-BE8D-4EB8-AA82-1AC38B0C2823}" type="pres">
      <dgm:prSet presAssocID="{EF2BBA40-3E4D-48EE-BFCD-6FA4E0F38A3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CDAD1C-5024-45A2-BF18-E6231D49D382}" type="pres">
      <dgm:prSet presAssocID="{EF2BBA40-3E4D-48EE-BFCD-6FA4E0F38A3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F0794-5EB3-4FB1-AAA3-824BE983F5CA}" type="pres">
      <dgm:prSet presAssocID="{EF2BBA40-3E4D-48EE-BFCD-6FA4E0F38A3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083F63-0F81-4733-B153-519211C1F4A0}" type="pres">
      <dgm:prSet presAssocID="{EF2BBA40-3E4D-48EE-BFCD-6FA4E0F38A3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DFD50D-0AF7-4C67-8A25-FC2D17191783}" type="pres">
      <dgm:prSet presAssocID="{EF2BBA40-3E4D-48EE-BFCD-6FA4E0F38A3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3CAEF5-7A55-4748-B6A1-A972834EFEBC}" type="pres">
      <dgm:prSet presAssocID="{EF2BBA40-3E4D-48EE-BFCD-6FA4E0F38A3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856FF-3F0B-4E96-8B25-DECA7A066E37}" type="pres">
      <dgm:prSet presAssocID="{EF2BBA40-3E4D-48EE-BFCD-6FA4E0F38A3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3BF34-1C83-4004-8DFE-891DA57EED2A}" type="pres">
      <dgm:prSet presAssocID="{EF2BBA40-3E4D-48EE-BFCD-6FA4E0F38A3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5B32CB-5C22-4080-B0BE-1A3A7AA8B9FF}" type="presOf" srcId="{C41FA58F-6115-4D93-80C0-55B5717E4945}" destId="{52083F63-0F81-4733-B153-519211C1F4A0}" srcOrd="0" destOrd="0" presId="urn:microsoft.com/office/officeart/2005/8/layout/vProcess5"/>
    <dgm:cxn modelId="{A18A2DEA-93B6-41AA-B47C-3005EBF17C69}" type="presOf" srcId="{E669DB36-BB39-46F0-9F8F-4A83892CACBC}" destId="{2BDFD50D-0AF7-4C67-8A25-FC2D17191783}" srcOrd="0" destOrd="0" presId="urn:microsoft.com/office/officeart/2005/8/layout/vProcess5"/>
    <dgm:cxn modelId="{6DC4FE35-5C20-4D65-88BD-B15A0D7A457D}" srcId="{EF2BBA40-3E4D-48EE-BFCD-6FA4E0F38A32}" destId="{5A360A55-B7B1-4061-AF70-C59B4046E5FD}" srcOrd="0" destOrd="0" parTransId="{3A06396D-72D6-4BF6-8BA3-E6EC92E9904C}" sibTransId="{C41FA58F-6115-4D93-80C0-55B5717E4945}"/>
    <dgm:cxn modelId="{7A241059-5BFC-4B54-B172-4946FC99294B}" type="presOf" srcId="{E6DFA976-CEC2-49E8-BDCA-B2A0C0592FD5}" destId="{CECDAD1C-5024-45A2-BF18-E6231D49D382}" srcOrd="0" destOrd="0" presId="urn:microsoft.com/office/officeart/2005/8/layout/vProcess5"/>
    <dgm:cxn modelId="{F5E527E6-E4CB-401A-A547-7A8E4B702980}" srcId="{EF2BBA40-3E4D-48EE-BFCD-6FA4E0F38A32}" destId="{E6DFA976-CEC2-49E8-BDCA-B2A0C0592FD5}" srcOrd="1" destOrd="0" parTransId="{BB1F5583-5BBB-4808-9BCC-AE321E5EFEA4}" sibTransId="{E669DB36-BB39-46F0-9F8F-4A83892CACBC}"/>
    <dgm:cxn modelId="{5CB3F85C-5A3C-473B-B5F8-716C52E90297}" type="presOf" srcId="{DCB7003D-49AF-469E-867D-6E895B8C8846}" destId="{054F0794-5EB3-4FB1-AAA3-824BE983F5CA}" srcOrd="0" destOrd="0" presId="urn:microsoft.com/office/officeart/2005/8/layout/vProcess5"/>
    <dgm:cxn modelId="{8EA0E51C-799B-4528-AE10-C987E6CD8AE4}" type="presOf" srcId="{DCB7003D-49AF-469E-867D-6E895B8C8846}" destId="{C933BF34-1C83-4004-8DFE-891DA57EED2A}" srcOrd="1" destOrd="0" presId="urn:microsoft.com/office/officeart/2005/8/layout/vProcess5"/>
    <dgm:cxn modelId="{4017710D-A16A-49CB-AC5B-50D4276A086F}" type="presOf" srcId="{EF2BBA40-3E4D-48EE-BFCD-6FA4E0F38A32}" destId="{EF35BF55-F6B6-4C00-9836-9FE595E0A512}" srcOrd="0" destOrd="0" presId="urn:microsoft.com/office/officeart/2005/8/layout/vProcess5"/>
    <dgm:cxn modelId="{C52257C5-C67D-4EB1-ADF2-00DED79CBAE7}" type="presOf" srcId="{5A360A55-B7B1-4061-AF70-C59B4046E5FD}" destId="{B489237F-BE8D-4EB8-AA82-1AC38B0C2823}" srcOrd="0" destOrd="0" presId="urn:microsoft.com/office/officeart/2005/8/layout/vProcess5"/>
    <dgm:cxn modelId="{1CECF844-BB5A-406C-B616-E06AF39B892F}" type="presOf" srcId="{E6DFA976-CEC2-49E8-BDCA-B2A0C0592FD5}" destId="{F3E856FF-3F0B-4E96-8B25-DECA7A066E37}" srcOrd="1" destOrd="0" presId="urn:microsoft.com/office/officeart/2005/8/layout/vProcess5"/>
    <dgm:cxn modelId="{45D12A94-8CB8-49A7-9E4C-7F2F1D4FF78C}" type="presOf" srcId="{5A360A55-B7B1-4061-AF70-C59B4046E5FD}" destId="{B23CAEF5-7A55-4748-B6A1-A972834EFEBC}" srcOrd="1" destOrd="0" presId="urn:microsoft.com/office/officeart/2005/8/layout/vProcess5"/>
    <dgm:cxn modelId="{9945B7D8-D528-47F9-B867-A30B66CB54CB}" srcId="{EF2BBA40-3E4D-48EE-BFCD-6FA4E0F38A32}" destId="{DCB7003D-49AF-469E-867D-6E895B8C8846}" srcOrd="2" destOrd="0" parTransId="{25DD7CD7-8382-442D-9E94-A3811D0350F9}" sibTransId="{D36E9C71-E82B-4968-95D5-5DB2D9AABD47}"/>
    <dgm:cxn modelId="{EB98F515-4C61-4055-BCB3-15CA143F3519}" type="presParOf" srcId="{EF35BF55-F6B6-4C00-9836-9FE595E0A512}" destId="{CE1200CA-6DD3-4099-8619-C1F9B82AA30E}" srcOrd="0" destOrd="0" presId="urn:microsoft.com/office/officeart/2005/8/layout/vProcess5"/>
    <dgm:cxn modelId="{74CE3006-F60F-406F-9E0A-97312D651665}" type="presParOf" srcId="{EF35BF55-F6B6-4C00-9836-9FE595E0A512}" destId="{B489237F-BE8D-4EB8-AA82-1AC38B0C2823}" srcOrd="1" destOrd="0" presId="urn:microsoft.com/office/officeart/2005/8/layout/vProcess5"/>
    <dgm:cxn modelId="{DCD811E7-4162-4DA2-AD06-DE70DE65F2BE}" type="presParOf" srcId="{EF35BF55-F6B6-4C00-9836-9FE595E0A512}" destId="{CECDAD1C-5024-45A2-BF18-E6231D49D382}" srcOrd="2" destOrd="0" presId="urn:microsoft.com/office/officeart/2005/8/layout/vProcess5"/>
    <dgm:cxn modelId="{E0A3C828-AF54-49D4-8B62-98074EC8B2BD}" type="presParOf" srcId="{EF35BF55-F6B6-4C00-9836-9FE595E0A512}" destId="{054F0794-5EB3-4FB1-AAA3-824BE983F5CA}" srcOrd="3" destOrd="0" presId="urn:microsoft.com/office/officeart/2005/8/layout/vProcess5"/>
    <dgm:cxn modelId="{F268C78C-D2CD-4000-BF1F-84195A8F0A1B}" type="presParOf" srcId="{EF35BF55-F6B6-4C00-9836-9FE595E0A512}" destId="{52083F63-0F81-4733-B153-519211C1F4A0}" srcOrd="4" destOrd="0" presId="urn:microsoft.com/office/officeart/2005/8/layout/vProcess5"/>
    <dgm:cxn modelId="{4397AFF1-8EAA-4DBE-8C1A-2EF5FAFC2140}" type="presParOf" srcId="{EF35BF55-F6B6-4C00-9836-9FE595E0A512}" destId="{2BDFD50D-0AF7-4C67-8A25-FC2D17191783}" srcOrd="5" destOrd="0" presId="urn:microsoft.com/office/officeart/2005/8/layout/vProcess5"/>
    <dgm:cxn modelId="{2413C551-DF8F-4BB6-9BED-E79D59852FEE}" type="presParOf" srcId="{EF35BF55-F6B6-4C00-9836-9FE595E0A512}" destId="{B23CAEF5-7A55-4748-B6A1-A972834EFEBC}" srcOrd="6" destOrd="0" presId="urn:microsoft.com/office/officeart/2005/8/layout/vProcess5"/>
    <dgm:cxn modelId="{4C606FDC-725D-4512-B7F4-4705A8F020DE}" type="presParOf" srcId="{EF35BF55-F6B6-4C00-9836-9FE595E0A512}" destId="{F3E856FF-3F0B-4E96-8B25-DECA7A066E37}" srcOrd="7" destOrd="0" presId="urn:microsoft.com/office/officeart/2005/8/layout/vProcess5"/>
    <dgm:cxn modelId="{B88E5253-E1D7-47D7-B0B3-628DC226B29E}" type="presParOf" srcId="{EF35BF55-F6B6-4C00-9836-9FE595E0A512}" destId="{C933BF34-1C83-4004-8DFE-891DA57EED2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B2516FF-E884-4CEB-B537-38560B536989}" type="doc">
      <dgm:prSet loTypeId="urn:microsoft.com/office/officeart/2005/8/layout/gear1" loCatId="cycle" qsTypeId="urn:microsoft.com/office/officeart/2005/8/quickstyle/simple1" qsCatId="simple" csTypeId="urn:microsoft.com/office/officeart/2005/8/colors/accent1_4" csCatId="accent1" phldr="1"/>
      <dgm:spPr/>
    </dgm:pt>
    <dgm:pt modelId="{91E67845-DA6A-44A7-A98E-85ECDCDFF2B9}">
      <dgm:prSet phldrT="[Tekst]" custT="1"/>
      <dgm:spPr/>
      <dgm:t>
        <a:bodyPr/>
        <a:lstStyle/>
        <a:p>
          <a:r>
            <a:rPr lang="pl-PL" sz="2400" dirty="0" smtClean="0"/>
            <a:t>rozwiązanie</a:t>
          </a:r>
          <a:endParaRPr lang="en-US" sz="2400" dirty="0"/>
        </a:p>
      </dgm:t>
    </dgm:pt>
    <dgm:pt modelId="{CB94D2DB-B82C-42D7-8228-330C7F7A821A}" type="parTrans" cxnId="{B20A3FBC-D6D9-46E5-9597-E85B415FF172}">
      <dgm:prSet/>
      <dgm:spPr/>
      <dgm:t>
        <a:bodyPr/>
        <a:lstStyle/>
        <a:p>
          <a:endParaRPr lang="en-US"/>
        </a:p>
      </dgm:t>
    </dgm:pt>
    <dgm:pt modelId="{51E55646-666D-4534-BA98-2483262D9CE3}" type="sibTrans" cxnId="{B20A3FBC-D6D9-46E5-9597-E85B415FF172}">
      <dgm:prSet/>
      <dgm:spPr/>
      <dgm:t>
        <a:bodyPr/>
        <a:lstStyle/>
        <a:p>
          <a:endParaRPr lang="en-US"/>
        </a:p>
      </dgm:t>
    </dgm:pt>
    <dgm:pt modelId="{C2ED4C12-106A-4A5F-AACB-13B5E19DAE45}">
      <dgm:prSet phldrT="[Tekst]" custT="1"/>
      <dgm:spPr/>
      <dgm:t>
        <a:bodyPr/>
        <a:lstStyle/>
        <a:p>
          <a:r>
            <a:rPr lang="pl-PL" sz="2800" dirty="0" smtClean="0"/>
            <a:t>Cynk, selen</a:t>
          </a:r>
          <a:endParaRPr lang="en-US" sz="2800" dirty="0"/>
        </a:p>
      </dgm:t>
    </dgm:pt>
    <dgm:pt modelId="{859ADB61-77AF-4D20-97D3-40E0ED9523ED}" type="parTrans" cxnId="{726CC4D2-AE1D-4841-BEC6-745E0634CD63}">
      <dgm:prSet/>
      <dgm:spPr/>
      <dgm:t>
        <a:bodyPr/>
        <a:lstStyle/>
        <a:p>
          <a:endParaRPr lang="en-US"/>
        </a:p>
      </dgm:t>
    </dgm:pt>
    <dgm:pt modelId="{18F46756-4AE9-45A8-927D-02F754D7B053}" type="sibTrans" cxnId="{726CC4D2-AE1D-4841-BEC6-745E0634CD63}">
      <dgm:prSet/>
      <dgm:spPr/>
      <dgm:t>
        <a:bodyPr/>
        <a:lstStyle/>
        <a:p>
          <a:endParaRPr lang="en-US"/>
        </a:p>
      </dgm:t>
    </dgm:pt>
    <dgm:pt modelId="{42EABC5F-177F-45EC-AEF7-DF171CD8624E}">
      <dgm:prSet phldrT="[Tekst]" custT="1"/>
      <dgm:spPr/>
      <dgm:t>
        <a:bodyPr/>
        <a:lstStyle/>
        <a:p>
          <a:r>
            <a:rPr lang="pl-PL" sz="1100" dirty="0" smtClean="0"/>
            <a:t>ANTYUTLENIACZE</a:t>
          </a:r>
          <a:endParaRPr lang="en-US" sz="1100" dirty="0"/>
        </a:p>
      </dgm:t>
    </dgm:pt>
    <dgm:pt modelId="{2CA738B4-174C-4D03-A61D-96253551BDCE}" type="parTrans" cxnId="{0767150F-D4E4-4011-AEC0-9F9AADDFE18F}">
      <dgm:prSet/>
      <dgm:spPr/>
      <dgm:t>
        <a:bodyPr/>
        <a:lstStyle/>
        <a:p>
          <a:endParaRPr lang="en-US"/>
        </a:p>
      </dgm:t>
    </dgm:pt>
    <dgm:pt modelId="{435B3CE1-E784-416F-9B1B-2FE28E461998}" type="sibTrans" cxnId="{0767150F-D4E4-4011-AEC0-9F9AADDFE18F}">
      <dgm:prSet/>
      <dgm:spPr/>
      <dgm:t>
        <a:bodyPr/>
        <a:lstStyle/>
        <a:p>
          <a:endParaRPr lang="en-US"/>
        </a:p>
      </dgm:t>
    </dgm:pt>
    <dgm:pt modelId="{87E140E3-181C-4F1B-AE3D-38420E1F43D4}" type="pres">
      <dgm:prSet presAssocID="{6B2516FF-E884-4CEB-B537-38560B53698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E8A34C7-21DA-425D-85A1-BE5DF575F5C6}" type="pres">
      <dgm:prSet presAssocID="{91E67845-DA6A-44A7-A98E-85ECDCDFF2B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354780-580F-4138-91CB-9C1E9AFC340F}" type="pres">
      <dgm:prSet presAssocID="{91E67845-DA6A-44A7-A98E-85ECDCDFF2B9}" presName="gear1srcNode" presStyleLbl="node1" presStyleIdx="0" presStyleCnt="3"/>
      <dgm:spPr/>
      <dgm:t>
        <a:bodyPr/>
        <a:lstStyle/>
        <a:p>
          <a:endParaRPr lang="en-US"/>
        </a:p>
      </dgm:t>
    </dgm:pt>
    <dgm:pt modelId="{4115502D-C0F4-4379-8C0E-F6D61F583172}" type="pres">
      <dgm:prSet presAssocID="{91E67845-DA6A-44A7-A98E-85ECDCDFF2B9}" presName="gear1dstNode" presStyleLbl="node1" presStyleIdx="0" presStyleCnt="3"/>
      <dgm:spPr/>
      <dgm:t>
        <a:bodyPr/>
        <a:lstStyle/>
        <a:p>
          <a:endParaRPr lang="en-US"/>
        </a:p>
      </dgm:t>
    </dgm:pt>
    <dgm:pt modelId="{4F7E3232-DEC7-4642-89B6-60A617FAFC6B}" type="pres">
      <dgm:prSet presAssocID="{C2ED4C12-106A-4A5F-AACB-13B5E19DAE45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D300F-47DF-4FFA-ADAC-D42A1ABEFAFA}" type="pres">
      <dgm:prSet presAssocID="{C2ED4C12-106A-4A5F-AACB-13B5E19DAE45}" presName="gear2srcNode" presStyleLbl="node1" presStyleIdx="1" presStyleCnt="3"/>
      <dgm:spPr/>
      <dgm:t>
        <a:bodyPr/>
        <a:lstStyle/>
        <a:p>
          <a:endParaRPr lang="en-US"/>
        </a:p>
      </dgm:t>
    </dgm:pt>
    <dgm:pt modelId="{180C2CAF-8D8A-4C43-BDC5-EA49D76EB4CF}" type="pres">
      <dgm:prSet presAssocID="{C2ED4C12-106A-4A5F-AACB-13B5E19DAE45}" presName="gear2dstNode" presStyleLbl="node1" presStyleIdx="1" presStyleCnt="3"/>
      <dgm:spPr/>
      <dgm:t>
        <a:bodyPr/>
        <a:lstStyle/>
        <a:p>
          <a:endParaRPr lang="en-US"/>
        </a:p>
      </dgm:t>
    </dgm:pt>
    <dgm:pt modelId="{7E493826-FAF2-4BF9-91AD-AD37983327CF}" type="pres">
      <dgm:prSet presAssocID="{42EABC5F-177F-45EC-AEF7-DF171CD8624E}" presName="gear3" presStyleLbl="node1" presStyleIdx="2" presStyleCnt="3"/>
      <dgm:spPr/>
      <dgm:t>
        <a:bodyPr/>
        <a:lstStyle/>
        <a:p>
          <a:endParaRPr lang="en-US"/>
        </a:p>
      </dgm:t>
    </dgm:pt>
    <dgm:pt modelId="{06130496-01D3-49D5-A5DB-B887E3534BFB}" type="pres">
      <dgm:prSet presAssocID="{42EABC5F-177F-45EC-AEF7-DF171CD8624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38EC3-E7C2-4256-83AC-A35BF94DC94C}" type="pres">
      <dgm:prSet presAssocID="{42EABC5F-177F-45EC-AEF7-DF171CD8624E}" presName="gear3srcNode" presStyleLbl="node1" presStyleIdx="2" presStyleCnt="3"/>
      <dgm:spPr/>
      <dgm:t>
        <a:bodyPr/>
        <a:lstStyle/>
        <a:p>
          <a:endParaRPr lang="en-US"/>
        </a:p>
      </dgm:t>
    </dgm:pt>
    <dgm:pt modelId="{59C18640-E2A1-4297-AE84-B673C42DC05C}" type="pres">
      <dgm:prSet presAssocID="{42EABC5F-177F-45EC-AEF7-DF171CD8624E}" presName="gear3dstNode" presStyleLbl="node1" presStyleIdx="2" presStyleCnt="3"/>
      <dgm:spPr/>
      <dgm:t>
        <a:bodyPr/>
        <a:lstStyle/>
        <a:p>
          <a:endParaRPr lang="en-US"/>
        </a:p>
      </dgm:t>
    </dgm:pt>
    <dgm:pt modelId="{F3A6B5E3-C782-465D-A1C0-3EB214FCA7CA}" type="pres">
      <dgm:prSet presAssocID="{51E55646-666D-4534-BA98-2483262D9CE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6BA688B7-A974-4FBE-B98D-48CA97E2937E}" type="pres">
      <dgm:prSet presAssocID="{18F46756-4AE9-45A8-927D-02F754D7B053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4FEC971C-182D-4426-BCBD-A48422B68539}" type="pres">
      <dgm:prSet presAssocID="{435B3CE1-E784-416F-9B1B-2FE28E461998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50ACE566-FC76-4870-B937-5F825DEC3A1D}" type="presOf" srcId="{91E67845-DA6A-44A7-A98E-85ECDCDFF2B9}" destId="{9E8A34C7-21DA-425D-85A1-BE5DF575F5C6}" srcOrd="0" destOrd="0" presId="urn:microsoft.com/office/officeart/2005/8/layout/gear1"/>
    <dgm:cxn modelId="{5E5CDEC9-C909-4CE7-860B-FECB0E70D117}" type="presOf" srcId="{42EABC5F-177F-45EC-AEF7-DF171CD8624E}" destId="{06130496-01D3-49D5-A5DB-B887E3534BFB}" srcOrd="1" destOrd="0" presId="urn:microsoft.com/office/officeart/2005/8/layout/gear1"/>
    <dgm:cxn modelId="{1F8CF4D0-5BEE-430F-9A89-E83513D2C47F}" type="presOf" srcId="{435B3CE1-E784-416F-9B1B-2FE28E461998}" destId="{4FEC971C-182D-4426-BCBD-A48422B68539}" srcOrd="0" destOrd="0" presId="urn:microsoft.com/office/officeart/2005/8/layout/gear1"/>
    <dgm:cxn modelId="{900BE895-A7AD-4EFB-ABC2-BD31CDF36154}" type="presOf" srcId="{91E67845-DA6A-44A7-A98E-85ECDCDFF2B9}" destId="{FB354780-580F-4138-91CB-9C1E9AFC340F}" srcOrd="1" destOrd="0" presId="urn:microsoft.com/office/officeart/2005/8/layout/gear1"/>
    <dgm:cxn modelId="{1E6DCB83-1609-4AC5-A79A-3744EB93FD73}" type="presOf" srcId="{42EABC5F-177F-45EC-AEF7-DF171CD8624E}" destId="{7E493826-FAF2-4BF9-91AD-AD37983327CF}" srcOrd="0" destOrd="0" presId="urn:microsoft.com/office/officeart/2005/8/layout/gear1"/>
    <dgm:cxn modelId="{C9F413AC-3850-4975-9E33-6FD784B44BD6}" type="presOf" srcId="{42EABC5F-177F-45EC-AEF7-DF171CD8624E}" destId="{59C18640-E2A1-4297-AE84-B673C42DC05C}" srcOrd="3" destOrd="0" presId="urn:microsoft.com/office/officeart/2005/8/layout/gear1"/>
    <dgm:cxn modelId="{B1590A74-246C-41C7-BFD9-DE66EDF8462A}" type="presOf" srcId="{6B2516FF-E884-4CEB-B537-38560B536989}" destId="{87E140E3-181C-4F1B-AE3D-38420E1F43D4}" srcOrd="0" destOrd="0" presId="urn:microsoft.com/office/officeart/2005/8/layout/gear1"/>
    <dgm:cxn modelId="{8BE94A23-71A8-49CC-B496-D484B681BF3B}" type="presOf" srcId="{42EABC5F-177F-45EC-AEF7-DF171CD8624E}" destId="{02938EC3-E7C2-4256-83AC-A35BF94DC94C}" srcOrd="2" destOrd="0" presId="urn:microsoft.com/office/officeart/2005/8/layout/gear1"/>
    <dgm:cxn modelId="{0767150F-D4E4-4011-AEC0-9F9AADDFE18F}" srcId="{6B2516FF-E884-4CEB-B537-38560B536989}" destId="{42EABC5F-177F-45EC-AEF7-DF171CD8624E}" srcOrd="2" destOrd="0" parTransId="{2CA738B4-174C-4D03-A61D-96253551BDCE}" sibTransId="{435B3CE1-E784-416F-9B1B-2FE28E461998}"/>
    <dgm:cxn modelId="{0F0E5F34-8318-47B3-AADA-70912554993B}" type="presOf" srcId="{18F46756-4AE9-45A8-927D-02F754D7B053}" destId="{6BA688B7-A974-4FBE-B98D-48CA97E2937E}" srcOrd="0" destOrd="0" presId="urn:microsoft.com/office/officeart/2005/8/layout/gear1"/>
    <dgm:cxn modelId="{91FFFF4E-4C81-4EB2-A69A-4D2AB3E0F230}" type="presOf" srcId="{91E67845-DA6A-44A7-A98E-85ECDCDFF2B9}" destId="{4115502D-C0F4-4379-8C0E-F6D61F583172}" srcOrd="2" destOrd="0" presId="urn:microsoft.com/office/officeart/2005/8/layout/gear1"/>
    <dgm:cxn modelId="{3EFA8E54-60A1-467E-84F5-5665278C25DE}" type="presOf" srcId="{C2ED4C12-106A-4A5F-AACB-13B5E19DAE45}" destId="{180C2CAF-8D8A-4C43-BDC5-EA49D76EB4CF}" srcOrd="2" destOrd="0" presId="urn:microsoft.com/office/officeart/2005/8/layout/gear1"/>
    <dgm:cxn modelId="{535A94EA-5136-4E11-AA89-21DA6EC3F523}" type="presOf" srcId="{C2ED4C12-106A-4A5F-AACB-13B5E19DAE45}" destId="{74ED300F-47DF-4FFA-ADAC-D42A1ABEFAFA}" srcOrd="1" destOrd="0" presId="urn:microsoft.com/office/officeart/2005/8/layout/gear1"/>
    <dgm:cxn modelId="{B20A3FBC-D6D9-46E5-9597-E85B415FF172}" srcId="{6B2516FF-E884-4CEB-B537-38560B536989}" destId="{91E67845-DA6A-44A7-A98E-85ECDCDFF2B9}" srcOrd="0" destOrd="0" parTransId="{CB94D2DB-B82C-42D7-8228-330C7F7A821A}" sibTransId="{51E55646-666D-4534-BA98-2483262D9CE3}"/>
    <dgm:cxn modelId="{726CC4D2-AE1D-4841-BEC6-745E0634CD63}" srcId="{6B2516FF-E884-4CEB-B537-38560B536989}" destId="{C2ED4C12-106A-4A5F-AACB-13B5E19DAE45}" srcOrd="1" destOrd="0" parTransId="{859ADB61-77AF-4D20-97D3-40E0ED9523ED}" sibTransId="{18F46756-4AE9-45A8-927D-02F754D7B053}"/>
    <dgm:cxn modelId="{C878C342-CD2B-4ACB-B90B-4F5495C35A71}" type="presOf" srcId="{51E55646-666D-4534-BA98-2483262D9CE3}" destId="{F3A6B5E3-C782-465D-A1C0-3EB214FCA7CA}" srcOrd="0" destOrd="0" presId="urn:microsoft.com/office/officeart/2005/8/layout/gear1"/>
    <dgm:cxn modelId="{2486A59C-4E37-4F6D-9C9A-340B29E2FCDC}" type="presOf" srcId="{C2ED4C12-106A-4A5F-AACB-13B5E19DAE45}" destId="{4F7E3232-DEC7-4642-89B6-60A617FAFC6B}" srcOrd="0" destOrd="0" presId="urn:microsoft.com/office/officeart/2005/8/layout/gear1"/>
    <dgm:cxn modelId="{0EC1BA83-EBCE-42ED-ACB8-D7771FABDF54}" type="presParOf" srcId="{87E140E3-181C-4F1B-AE3D-38420E1F43D4}" destId="{9E8A34C7-21DA-425D-85A1-BE5DF575F5C6}" srcOrd="0" destOrd="0" presId="urn:microsoft.com/office/officeart/2005/8/layout/gear1"/>
    <dgm:cxn modelId="{0D3C157D-F2F0-4620-ADCA-0EBF771EC8A7}" type="presParOf" srcId="{87E140E3-181C-4F1B-AE3D-38420E1F43D4}" destId="{FB354780-580F-4138-91CB-9C1E9AFC340F}" srcOrd="1" destOrd="0" presId="urn:microsoft.com/office/officeart/2005/8/layout/gear1"/>
    <dgm:cxn modelId="{57956F61-FA33-4542-9E78-57B324BD17ED}" type="presParOf" srcId="{87E140E3-181C-4F1B-AE3D-38420E1F43D4}" destId="{4115502D-C0F4-4379-8C0E-F6D61F583172}" srcOrd="2" destOrd="0" presId="urn:microsoft.com/office/officeart/2005/8/layout/gear1"/>
    <dgm:cxn modelId="{524F6F5A-7293-46D9-B8B2-54BFD05A0C3F}" type="presParOf" srcId="{87E140E3-181C-4F1B-AE3D-38420E1F43D4}" destId="{4F7E3232-DEC7-4642-89B6-60A617FAFC6B}" srcOrd="3" destOrd="0" presId="urn:microsoft.com/office/officeart/2005/8/layout/gear1"/>
    <dgm:cxn modelId="{E62807A4-346F-4644-AF18-6E73CF1A8467}" type="presParOf" srcId="{87E140E3-181C-4F1B-AE3D-38420E1F43D4}" destId="{74ED300F-47DF-4FFA-ADAC-D42A1ABEFAFA}" srcOrd="4" destOrd="0" presId="urn:microsoft.com/office/officeart/2005/8/layout/gear1"/>
    <dgm:cxn modelId="{75E515E9-8189-4571-9394-E771FB5049F0}" type="presParOf" srcId="{87E140E3-181C-4F1B-AE3D-38420E1F43D4}" destId="{180C2CAF-8D8A-4C43-BDC5-EA49D76EB4CF}" srcOrd="5" destOrd="0" presId="urn:microsoft.com/office/officeart/2005/8/layout/gear1"/>
    <dgm:cxn modelId="{9649337E-753E-402D-B6F7-AA182B4FCB02}" type="presParOf" srcId="{87E140E3-181C-4F1B-AE3D-38420E1F43D4}" destId="{7E493826-FAF2-4BF9-91AD-AD37983327CF}" srcOrd="6" destOrd="0" presId="urn:microsoft.com/office/officeart/2005/8/layout/gear1"/>
    <dgm:cxn modelId="{089F4025-EB7A-450B-9E39-1DA29D15CC9B}" type="presParOf" srcId="{87E140E3-181C-4F1B-AE3D-38420E1F43D4}" destId="{06130496-01D3-49D5-A5DB-B887E3534BFB}" srcOrd="7" destOrd="0" presId="urn:microsoft.com/office/officeart/2005/8/layout/gear1"/>
    <dgm:cxn modelId="{B354F705-12EF-4F2F-BD74-9CC60C23BE2A}" type="presParOf" srcId="{87E140E3-181C-4F1B-AE3D-38420E1F43D4}" destId="{02938EC3-E7C2-4256-83AC-A35BF94DC94C}" srcOrd="8" destOrd="0" presId="urn:microsoft.com/office/officeart/2005/8/layout/gear1"/>
    <dgm:cxn modelId="{39315554-5AB0-4432-BBB2-5BC6475A6658}" type="presParOf" srcId="{87E140E3-181C-4F1B-AE3D-38420E1F43D4}" destId="{59C18640-E2A1-4297-AE84-B673C42DC05C}" srcOrd="9" destOrd="0" presId="urn:microsoft.com/office/officeart/2005/8/layout/gear1"/>
    <dgm:cxn modelId="{01BD5532-B74B-403A-B14D-9A9812888247}" type="presParOf" srcId="{87E140E3-181C-4F1B-AE3D-38420E1F43D4}" destId="{F3A6B5E3-C782-465D-A1C0-3EB214FCA7CA}" srcOrd="10" destOrd="0" presId="urn:microsoft.com/office/officeart/2005/8/layout/gear1"/>
    <dgm:cxn modelId="{25825BD4-C67B-4B29-A4B9-551BB8698980}" type="presParOf" srcId="{87E140E3-181C-4F1B-AE3D-38420E1F43D4}" destId="{6BA688B7-A974-4FBE-B98D-48CA97E2937E}" srcOrd="11" destOrd="0" presId="urn:microsoft.com/office/officeart/2005/8/layout/gear1"/>
    <dgm:cxn modelId="{E170CD96-75F1-4CDF-919D-0A68B7C2D08C}" type="presParOf" srcId="{87E140E3-181C-4F1B-AE3D-38420E1F43D4}" destId="{4FEC971C-182D-4426-BCBD-A48422B6853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F2BBA40-3E4D-48EE-BFCD-6FA4E0F38A3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360A55-B7B1-4061-AF70-C59B4046E5FD}">
      <dgm:prSet phldrT="[Tekst]"/>
      <dgm:spPr/>
      <dgm:t>
        <a:bodyPr/>
        <a:lstStyle/>
        <a:p>
          <a:r>
            <a:rPr lang="pl-PL" dirty="0" smtClean="0"/>
            <a:t> „stres tlenowy” zabija </a:t>
          </a:r>
          <a:r>
            <a:rPr lang="pl-PL" dirty="0" err="1" smtClean="0"/>
            <a:t>komórki-neurogeneza</a:t>
          </a:r>
          <a:r>
            <a:rPr lang="pl-PL" dirty="0" smtClean="0"/>
            <a:t> wstrzymana!</a:t>
          </a:r>
          <a:endParaRPr lang="en-US" dirty="0"/>
        </a:p>
      </dgm:t>
    </dgm:pt>
    <dgm:pt modelId="{3A06396D-72D6-4BF6-8BA3-E6EC92E9904C}" type="parTrans" cxnId="{6DC4FE35-5C20-4D65-88BD-B15A0D7A457D}">
      <dgm:prSet/>
      <dgm:spPr/>
      <dgm:t>
        <a:bodyPr/>
        <a:lstStyle/>
        <a:p>
          <a:endParaRPr lang="en-US"/>
        </a:p>
      </dgm:t>
    </dgm:pt>
    <dgm:pt modelId="{C41FA58F-6115-4D93-80C0-55B5717E4945}" type="sibTrans" cxnId="{6DC4FE35-5C20-4D65-88BD-B15A0D7A457D}">
      <dgm:prSet/>
      <dgm:spPr/>
      <dgm:t>
        <a:bodyPr/>
        <a:lstStyle/>
        <a:p>
          <a:endParaRPr lang="en-US"/>
        </a:p>
      </dgm:t>
    </dgm:pt>
    <dgm:pt modelId="{E6DFA976-CEC2-49E8-BDCA-B2A0C0592FD5}">
      <dgm:prSet phldrT="[Tekst]"/>
      <dgm:spPr/>
      <dgm:t>
        <a:bodyPr/>
        <a:lstStyle/>
        <a:p>
          <a:r>
            <a:rPr lang="pl-PL" dirty="0" smtClean="0"/>
            <a:t>Komórki glejowe w nadmiarze, </a:t>
          </a:r>
          <a:r>
            <a:rPr lang="pl-PL" dirty="0" err="1" smtClean="0"/>
            <a:t>mielinizacja</a:t>
          </a:r>
          <a:r>
            <a:rPr lang="pl-PL" dirty="0" smtClean="0"/>
            <a:t> – znacznie zredukowana i nieefektywna</a:t>
          </a:r>
          <a:endParaRPr lang="en-US" dirty="0"/>
        </a:p>
      </dgm:t>
    </dgm:pt>
    <dgm:pt modelId="{BB1F5583-5BBB-4808-9BCC-AE321E5EFEA4}" type="parTrans" cxnId="{F5E527E6-E4CB-401A-A547-7A8E4B702980}">
      <dgm:prSet/>
      <dgm:spPr/>
      <dgm:t>
        <a:bodyPr/>
        <a:lstStyle/>
        <a:p>
          <a:endParaRPr lang="en-US"/>
        </a:p>
      </dgm:t>
    </dgm:pt>
    <dgm:pt modelId="{E669DB36-BB39-46F0-9F8F-4A83892CACBC}" type="sibTrans" cxnId="{F5E527E6-E4CB-401A-A547-7A8E4B702980}">
      <dgm:prSet/>
      <dgm:spPr/>
      <dgm:t>
        <a:bodyPr/>
        <a:lstStyle/>
        <a:p>
          <a:endParaRPr lang="en-US"/>
        </a:p>
      </dgm:t>
    </dgm:pt>
    <dgm:pt modelId="{DCB7003D-49AF-469E-867D-6E895B8C8846}">
      <dgm:prSet phldrT="[Tekst]"/>
      <dgm:spPr/>
      <dgm:t>
        <a:bodyPr/>
        <a:lstStyle/>
        <a:p>
          <a:r>
            <a:rPr lang="pl-PL" dirty="0" smtClean="0"/>
            <a:t>Degeneracja neuronów i spadek ich liczby</a:t>
          </a:r>
          <a:endParaRPr lang="en-US" dirty="0"/>
        </a:p>
      </dgm:t>
    </dgm:pt>
    <dgm:pt modelId="{25DD7CD7-8382-442D-9E94-A3811D0350F9}" type="parTrans" cxnId="{9945B7D8-D528-47F9-B867-A30B66CB54CB}">
      <dgm:prSet/>
      <dgm:spPr/>
      <dgm:t>
        <a:bodyPr/>
        <a:lstStyle/>
        <a:p>
          <a:endParaRPr lang="en-US"/>
        </a:p>
      </dgm:t>
    </dgm:pt>
    <dgm:pt modelId="{D36E9C71-E82B-4968-95D5-5DB2D9AABD47}" type="sibTrans" cxnId="{9945B7D8-D528-47F9-B867-A30B66CB54CB}">
      <dgm:prSet/>
      <dgm:spPr/>
      <dgm:t>
        <a:bodyPr/>
        <a:lstStyle/>
        <a:p>
          <a:endParaRPr lang="en-US"/>
        </a:p>
      </dgm:t>
    </dgm:pt>
    <dgm:pt modelId="{EF35BF55-F6B6-4C00-9836-9FE595E0A512}" type="pres">
      <dgm:prSet presAssocID="{EF2BBA40-3E4D-48EE-BFCD-6FA4E0F38A3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1200CA-6DD3-4099-8619-C1F9B82AA30E}" type="pres">
      <dgm:prSet presAssocID="{EF2BBA40-3E4D-48EE-BFCD-6FA4E0F38A32}" presName="dummyMaxCanvas" presStyleCnt="0">
        <dgm:presLayoutVars/>
      </dgm:prSet>
      <dgm:spPr/>
    </dgm:pt>
    <dgm:pt modelId="{B489237F-BE8D-4EB8-AA82-1AC38B0C2823}" type="pres">
      <dgm:prSet presAssocID="{EF2BBA40-3E4D-48EE-BFCD-6FA4E0F38A3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CDAD1C-5024-45A2-BF18-E6231D49D382}" type="pres">
      <dgm:prSet presAssocID="{EF2BBA40-3E4D-48EE-BFCD-6FA4E0F38A3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F0794-5EB3-4FB1-AAA3-824BE983F5CA}" type="pres">
      <dgm:prSet presAssocID="{EF2BBA40-3E4D-48EE-BFCD-6FA4E0F38A3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083F63-0F81-4733-B153-519211C1F4A0}" type="pres">
      <dgm:prSet presAssocID="{EF2BBA40-3E4D-48EE-BFCD-6FA4E0F38A3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DFD50D-0AF7-4C67-8A25-FC2D17191783}" type="pres">
      <dgm:prSet presAssocID="{EF2BBA40-3E4D-48EE-BFCD-6FA4E0F38A3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3CAEF5-7A55-4748-B6A1-A972834EFEBC}" type="pres">
      <dgm:prSet presAssocID="{EF2BBA40-3E4D-48EE-BFCD-6FA4E0F38A3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856FF-3F0B-4E96-8B25-DECA7A066E37}" type="pres">
      <dgm:prSet presAssocID="{EF2BBA40-3E4D-48EE-BFCD-6FA4E0F38A3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3BF34-1C83-4004-8DFE-891DA57EED2A}" type="pres">
      <dgm:prSet presAssocID="{EF2BBA40-3E4D-48EE-BFCD-6FA4E0F38A3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953924-21B8-46E7-838E-C33DD693206D}" type="presOf" srcId="{5A360A55-B7B1-4061-AF70-C59B4046E5FD}" destId="{B23CAEF5-7A55-4748-B6A1-A972834EFEBC}" srcOrd="1" destOrd="0" presId="urn:microsoft.com/office/officeart/2005/8/layout/vProcess5"/>
    <dgm:cxn modelId="{FD2DD931-74DE-4DF4-81C4-47B01195438A}" type="presOf" srcId="{E6DFA976-CEC2-49E8-BDCA-B2A0C0592FD5}" destId="{CECDAD1C-5024-45A2-BF18-E6231D49D382}" srcOrd="0" destOrd="0" presId="urn:microsoft.com/office/officeart/2005/8/layout/vProcess5"/>
    <dgm:cxn modelId="{6DC4FE35-5C20-4D65-88BD-B15A0D7A457D}" srcId="{EF2BBA40-3E4D-48EE-BFCD-6FA4E0F38A32}" destId="{5A360A55-B7B1-4061-AF70-C59B4046E5FD}" srcOrd="0" destOrd="0" parTransId="{3A06396D-72D6-4BF6-8BA3-E6EC92E9904C}" sibTransId="{C41FA58F-6115-4D93-80C0-55B5717E4945}"/>
    <dgm:cxn modelId="{D2BEE1A2-53BF-4E18-8B83-D8D1F82A4ECE}" type="presOf" srcId="{EF2BBA40-3E4D-48EE-BFCD-6FA4E0F38A32}" destId="{EF35BF55-F6B6-4C00-9836-9FE595E0A512}" srcOrd="0" destOrd="0" presId="urn:microsoft.com/office/officeart/2005/8/layout/vProcess5"/>
    <dgm:cxn modelId="{F5E527E6-E4CB-401A-A547-7A8E4B702980}" srcId="{EF2BBA40-3E4D-48EE-BFCD-6FA4E0F38A32}" destId="{E6DFA976-CEC2-49E8-BDCA-B2A0C0592FD5}" srcOrd="1" destOrd="0" parTransId="{BB1F5583-5BBB-4808-9BCC-AE321E5EFEA4}" sibTransId="{E669DB36-BB39-46F0-9F8F-4A83892CACBC}"/>
    <dgm:cxn modelId="{3EDA60CA-D5B1-4EE1-8AA1-E236AF78DC4C}" type="presOf" srcId="{5A360A55-B7B1-4061-AF70-C59B4046E5FD}" destId="{B489237F-BE8D-4EB8-AA82-1AC38B0C2823}" srcOrd="0" destOrd="0" presId="urn:microsoft.com/office/officeart/2005/8/layout/vProcess5"/>
    <dgm:cxn modelId="{AD34EC7A-756A-452B-BDB9-5981DED6FA31}" type="presOf" srcId="{E669DB36-BB39-46F0-9F8F-4A83892CACBC}" destId="{2BDFD50D-0AF7-4C67-8A25-FC2D17191783}" srcOrd="0" destOrd="0" presId="urn:microsoft.com/office/officeart/2005/8/layout/vProcess5"/>
    <dgm:cxn modelId="{58C1E710-F0E8-43FC-8BD7-9EAFA4C0B930}" type="presOf" srcId="{DCB7003D-49AF-469E-867D-6E895B8C8846}" destId="{C933BF34-1C83-4004-8DFE-891DA57EED2A}" srcOrd="1" destOrd="0" presId="urn:microsoft.com/office/officeart/2005/8/layout/vProcess5"/>
    <dgm:cxn modelId="{F85DA5B0-51D3-42A6-8EE3-BA49735CEC76}" type="presOf" srcId="{DCB7003D-49AF-469E-867D-6E895B8C8846}" destId="{054F0794-5EB3-4FB1-AAA3-824BE983F5CA}" srcOrd="0" destOrd="0" presId="urn:microsoft.com/office/officeart/2005/8/layout/vProcess5"/>
    <dgm:cxn modelId="{9F3C8563-9918-4952-9B9E-9145FA6216C4}" type="presOf" srcId="{E6DFA976-CEC2-49E8-BDCA-B2A0C0592FD5}" destId="{F3E856FF-3F0B-4E96-8B25-DECA7A066E37}" srcOrd="1" destOrd="0" presId="urn:microsoft.com/office/officeart/2005/8/layout/vProcess5"/>
    <dgm:cxn modelId="{9945B7D8-D528-47F9-B867-A30B66CB54CB}" srcId="{EF2BBA40-3E4D-48EE-BFCD-6FA4E0F38A32}" destId="{DCB7003D-49AF-469E-867D-6E895B8C8846}" srcOrd="2" destOrd="0" parTransId="{25DD7CD7-8382-442D-9E94-A3811D0350F9}" sibTransId="{D36E9C71-E82B-4968-95D5-5DB2D9AABD47}"/>
    <dgm:cxn modelId="{CC3168E0-BE37-4609-A1BE-6E3961FBBBFD}" type="presOf" srcId="{C41FA58F-6115-4D93-80C0-55B5717E4945}" destId="{52083F63-0F81-4733-B153-519211C1F4A0}" srcOrd="0" destOrd="0" presId="urn:microsoft.com/office/officeart/2005/8/layout/vProcess5"/>
    <dgm:cxn modelId="{D4F7AFC6-A4B7-4E1A-9470-95D1E9604BC6}" type="presParOf" srcId="{EF35BF55-F6B6-4C00-9836-9FE595E0A512}" destId="{CE1200CA-6DD3-4099-8619-C1F9B82AA30E}" srcOrd="0" destOrd="0" presId="urn:microsoft.com/office/officeart/2005/8/layout/vProcess5"/>
    <dgm:cxn modelId="{73422CE3-EF72-45FB-AEE3-E524117803FE}" type="presParOf" srcId="{EF35BF55-F6B6-4C00-9836-9FE595E0A512}" destId="{B489237F-BE8D-4EB8-AA82-1AC38B0C2823}" srcOrd="1" destOrd="0" presId="urn:microsoft.com/office/officeart/2005/8/layout/vProcess5"/>
    <dgm:cxn modelId="{2C5B58AB-AF6B-48AB-A5F1-F6593EE11571}" type="presParOf" srcId="{EF35BF55-F6B6-4C00-9836-9FE595E0A512}" destId="{CECDAD1C-5024-45A2-BF18-E6231D49D382}" srcOrd="2" destOrd="0" presId="urn:microsoft.com/office/officeart/2005/8/layout/vProcess5"/>
    <dgm:cxn modelId="{741DB172-DDCE-46C5-A501-FE490DA099A1}" type="presParOf" srcId="{EF35BF55-F6B6-4C00-9836-9FE595E0A512}" destId="{054F0794-5EB3-4FB1-AAA3-824BE983F5CA}" srcOrd="3" destOrd="0" presId="urn:microsoft.com/office/officeart/2005/8/layout/vProcess5"/>
    <dgm:cxn modelId="{3DFD152C-8687-465B-B32E-1ADB1274F3AC}" type="presParOf" srcId="{EF35BF55-F6B6-4C00-9836-9FE595E0A512}" destId="{52083F63-0F81-4733-B153-519211C1F4A0}" srcOrd="4" destOrd="0" presId="urn:microsoft.com/office/officeart/2005/8/layout/vProcess5"/>
    <dgm:cxn modelId="{5791ECDC-E904-40D3-BC8D-163F16C8517A}" type="presParOf" srcId="{EF35BF55-F6B6-4C00-9836-9FE595E0A512}" destId="{2BDFD50D-0AF7-4C67-8A25-FC2D17191783}" srcOrd="5" destOrd="0" presId="urn:microsoft.com/office/officeart/2005/8/layout/vProcess5"/>
    <dgm:cxn modelId="{7B9D6302-47CB-4BB8-9043-8D0F5D0781A2}" type="presParOf" srcId="{EF35BF55-F6B6-4C00-9836-9FE595E0A512}" destId="{B23CAEF5-7A55-4748-B6A1-A972834EFEBC}" srcOrd="6" destOrd="0" presId="urn:microsoft.com/office/officeart/2005/8/layout/vProcess5"/>
    <dgm:cxn modelId="{6209BE33-C30E-4022-9392-EE0CE1107950}" type="presParOf" srcId="{EF35BF55-F6B6-4C00-9836-9FE595E0A512}" destId="{F3E856FF-3F0B-4E96-8B25-DECA7A066E37}" srcOrd="7" destOrd="0" presId="urn:microsoft.com/office/officeart/2005/8/layout/vProcess5"/>
    <dgm:cxn modelId="{53F457C1-ABCB-4D9C-A9D5-264B07DB4B60}" type="presParOf" srcId="{EF35BF55-F6B6-4C00-9836-9FE595E0A512}" destId="{C933BF34-1C83-4004-8DFE-891DA57EED2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B2516FF-E884-4CEB-B537-38560B536989}" type="doc">
      <dgm:prSet loTypeId="urn:microsoft.com/office/officeart/2005/8/layout/gear1" loCatId="cycle" qsTypeId="urn:microsoft.com/office/officeart/2005/8/quickstyle/simple1" qsCatId="simple" csTypeId="urn:microsoft.com/office/officeart/2005/8/colors/accent1_4" csCatId="accent1" phldr="1"/>
      <dgm:spPr/>
    </dgm:pt>
    <dgm:pt modelId="{91E67845-DA6A-44A7-A98E-85ECDCDFF2B9}">
      <dgm:prSet phldrT="[Tekst]" custT="1"/>
      <dgm:spPr/>
      <dgm:t>
        <a:bodyPr/>
        <a:lstStyle/>
        <a:p>
          <a:r>
            <a:rPr lang="pl-PL" sz="2400" dirty="0" smtClean="0"/>
            <a:t>rozwiązanie</a:t>
          </a:r>
          <a:endParaRPr lang="en-US" sz="2400" dirty="0"/>
        </a:p>
      </dgm:t>
    </dgm:pt>
    <dgm:pt modelId="{CB94D2DB-B82C-42D7-8228-330C7F7A821A}" type="parTrans" cxnId="{B20A3FBC-D6D9-46E5-9597-E85B415FF172}">
      <dgm:prSet/>
      <dgm:spPr/>
      <dgm:t>
        <a:bodyPr/>
        <a:lstStyle/>
        <a:p>
          <a:endParaRPr lang="en-US"/>
        </a:p>
      </dgm:t>
    </dgm:pt>
    <dgm:pt modelId="{51E55646-666D-4534-BA98-2483262D9CE3}" type="sibTrans" cxnId="{B20A3FBC-D6D9-46E5-9597-E85B415FF172}">
      <dgm:prSet/>
      <dgm:spPr/>
      <dgm:t>
        <a:bodyPr/>
        <a:lstStyle/>
        <a:p>
          <a:endParaRPr lang="en-US"/>
        </a:p>
      </dgm:t>
    </dgm:pt>
    <dgm:pt modelId="{C2ED4C12-106A-4A5F-AACB-13B5E19DAE45}">
      <dgm:prSet phldrT="[Tekst]" custT="1"/>
      <dgm:spPr/>
      <dgm:t>
        <a:bodyPr/>
        <a:lstStyle/>
        <a:p>
          <a:r>
            <a:rPr lang="pl-PL" sz="2800" dirty="0" smtClean="0"/>
            <a:t>Leki?</a:t>
          </a:r>
          <a:endParaRPr lang="en-US" sz="2800" dirty="0"/>
        </a:p>
      </dgm:t>
    </dgm:pt>
    <dgm:pt modelId="{859ADB61-77AF-4D20-97D3-40E0ED9523ED}" type="parTrans" cxnId="{726CC4D2-AE1D-4841-BEC6-745E0634CD63}">
      <dgm:prSet/>
      <dgm:spPr/>
      <dgm:t>
        <a:bodyPr/>
        <a:lstStyle/>
        <a:p>
          <a:endParaRPr lang="en-US"/>
        </a:p>
      </dgm:t>
    </dgm:pt>
    <dgm:pt modelId="{18F46756-4AE9-45A8-927D-02F754D7B053}" type="sibTrans" cxnId="{726CC4D2-AE1D-4841-BEC6-745E0634CD63}">
      <dgm:prSet/>
      <dgm:spPr/>
      <dgm:t>
        <a:bodyPr/>
        <a:lstStyle/>
        <a:p>
          <a:endParaRPr lang="en-US"/>
        </a:p>
      </dgm:t>
    </dgm:pt>
    <dgm:pt modelId="{42EABC5F-177F-45EC-AEF7-DF171CD8624E}">
      <dgm:prSet phldrT="[Tekst]" custT="1"/>
      <dgm:spPr/>
      <dgm:t>
        <a:bodyPr/>
        <a:lstStyle/>
        <a:p>
          <a:r>
            <a:rPr lang="pl-PL" sz="1100" dirty="0" smtClean="0"/>
            <a:t>DHA</a:t>
          </a:r>
          <a:endParaRPr lang="en-US" sz="1100" dirty="0"/>
        </a:p>
      </dgm:t>
    </dgm:pt>
    <dgm:pt modelId="{2CA738B4-174C-4D03-A61D-96253551BDCE}" type="parTrans" cxnId="{0767150F-D4E4-4011-AEC0-9F9AADDFE18F}">
      <dgm:prSet/>
      <dgm:spPr/>
      <dgm:t>
        <a:bodyPr/>
        <a:lstStyle/>
        <a:p>
          <a:endParaRPr lang="en-US"/>
        </a:p>
      </dgm:t>
    </dgm:pt>
    <dgm:pt modelId="{435B3CE1-E784-416F-9B1B-2FE28E461998}" type="sibTrans" cxnId="{0767150F-D4E4-4011-AEC0-9F9AADDFE18F}">
      <dgm:prSet/>
      <dgm:spPr/>
      <dgm:t>
        <a:bodyPr/>
        <a:lstStyle/>
        <a:p>
          <a:endParaRPr lang="en-US"/>
        </a:p>
      </dgm:t>
    </dgm:pt>
    <dgm:pt modelId="{87E140E3-181C-4F1B-AE3D-38420E1F43D4}" type="pres">
      <dgm:prSet presAssocID="{6B2516FF-E884-4CEB-B537-38560B53698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E8A34C7-21DA-425D-85A1-BE5DF575F5C6}" type="pres">
      <dgm:prSet presAssocID="{91E67845-DA6A-44A7-A98E-85ECDCDFF2B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354780-580F-4138-91CB-9C1E9AFC340F}" type="pres">
      <dgm:prSet presAssocID="{91E67845-DA6A-44A7-A98E-85ECDCDFF2B9}" presName="gear1srcNode" presStyleLbl="node1" presStyleIdx="0" presStyleCnt="3"/>
      <dgm:spPr/>
      <dgm:t>
        <a:bodyPr/>
        <a:lstStyle/>
        <a:p>
          <a:endParaRPr lang="en-US"/>
        </a:p>
      </dgm:t>
    </dgm:pt>
    <dgm:pt modelId="{4115502D-C0F4-4379-8C0E-F6D61F583172}" type="pres">
      <dgm:prSet presAssocID="{91E67845-DA6A-44A7-A98E-85ECDCDFF2B9}" presName="gear1dstNode" presStyleLbl="node1" presStyleIdx="0" presStyleCnt="3"/>
      <dgm:spPr/>
      <dgm:t>
        <a:bodyPr/>
        <a:lstStyle/>
        <a:p>
          <a:endParaRPr lang="en-US"/>
        </a:p>
      </dgm:t>
    </dgm:pt>
    <dgm:pt modelId="{4F7E3232-DEC7-4642-89B6-60A617FAFC6B}" type="pres">
      <dgm:prSet presAssocID="{C2ED4C12-106A-4A5F-AACB-13B5E19DAE45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D300F-47DF-4FFA-ADAC-D42A1ABEFAFA}" type="pres">
      <dgm:prSet presAssocID="{C2ED4C12-106A-4A5F-AACB-13B5E19DAE45}" presName="gear2srcNode" presStyleLbl="node1" presStyleIdx="1" presStyleCnt="3"/>
      <dgm:spPr/>
      <dgm:t>
        <a:bodyPr/>
        <a:lstStyle/>
        <a:p>
          <a:endParaRPr lang="en-US"/>
        </a:p>
      </dgm:t>
    </dgm:pt>
    <dgm:pt modelId="{180C2CAF-8D8A-4C43-BDC5-EA49D76EB4CF}" type="pres">
      <dgm:prSet presAssocID="{C2ED4C12-106A-4A5F-AACB-13B5E19DAE45}" presName="gear2dstNode" presStyleLbl="node1" presStyleIdx="1" presStyleCnt="3"/>
      <dgm:spPr/>
      <dgm:t>
        <a:bodyPr/>
        <a:lstStyle/>
        <a:p>
          <a:endParaRPr lang="en-US"/>
        </a:p>
      </dgm:t>
    </dgm:pt>
    <dgm:pt modelId="{7E493826-FAF2-4BF9-91AD-AD37983327CF}" type="pres">
      <dgm:prSet presAssocID="{42EABC5F-177F-45EC-AEF7-DF171CD8624E}" presName="gear3" presStyleLbl="node1" presStyleIdx="2" presStyleCnt="3"/>
      <dgm:spPr/>
      <dgm:t>
        <a:bodyPr/>
        <a:lstStyle/>
        <a:p>
          <a:endParaRPr lang="en-US"/>
        </a:p>
      </dgm:t>
    </dgm:pt>
    <dgm:pt modelId="{06130496-01D3-49D5-A5DB-B887E3534BFB}" type="pres">
      <dgm:prSet presAssocID="{42EABC5F-177F-45EC-AEF7-DF171CD8624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38EC3-E7C2-4256-83AC-A35BF94DC94C}" type="pres">
      <dgm:prSet presAssocID="{42EABC5F-177F-45EC-AEF7-DF171CD8624E}" presName="gear3srcNode" presStyleLbl="node1" presStyleIdx="2" presStyleCnt="3"/>
      <dgm:spPr/>
      <dgm:t>
        <a:bodyPr/>
        <a:lstStyle/>
        <a:p>
          <a:endParaRPr lang="en-US"/>
        </a:p>
      </dgm:t>
    </dgm:pt>
    <dgm:pt modelId="{59C18640-E2A1-4297-AE84-B673C42DC05C}" type="pres">
      <dgm:prSet presAssocID="{42EABC5F-177F-45EC-AEF7-DF171CD8624E}" presName="gear3dstNode" presStyleLbl="node1" presStyleIdx="2" presStyleCnt="3"/>
      <dgm:spPr/>
      <dgm:t>
        <a:bodyPr/>
        <a:lstStyle/>
        <a:p>
          <a:endParaRPr lang="en-US"/>
        </a:p>
      </dgm:t>
    </dgm:pt>
    <dgm:pt modelId="{F3A6B5E3-C782-465D-A1C0-3EB214FCA7CA}" type="pres">
      <dgm:prSet presAssocID="{51E55646-666D-4534-BA98-2483262D9CE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6BA688B7-A974-4FBE-B98D-48CA97E2937E}" type="pres">
      <dgm:prSet presAssocID="{18F46756-4AE9-45A8-927D-02F754D7B053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4FEC971C-182D-4426-BCBD-A48422B68539}" type="pres">
      <dgm:prSet presAssocID="{435B3CE1-E784-416F-9B1B-2FE28E461998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6DF23FC-4896-4C5C-9EB9-748C12C925FB}" type="presOf" srcId="{C2ED4C12-106A-4A5F-AACB-13B5E19DAE45}" destId="{180C2CAF-8D8A-4C43-BDC5-EA49D76EB4CF}" srcOrd="2" destOrd="0" presId="urn:microsoft.com/office/officeart/2005/8/layout/gear1"/>
    <dgm:cxn modelId="{4CBF28A1-6F66-4507-9EBE-7F60442F428C}" type="presOf" srcId="{42EABC5F-177F-45EC-AEF7-DF171CD8624E}" destId="{59C18640-E2A1-4297-AE84-B673C42DC05C}" srcOrd="3" destOrd="0" presId="urn:microsoft.com/office/officeart/2005/8/layout/gear1"/>
    <dgm:cxn modelId="{7C8727F8-DAF5-4DA4-915F-E548ECC432DB}" type="presOf" srcId="{42EABC5F-177F-45EC-AEF7-DF171CD8624E}" destId="{02938EC3-E7C2-4256-83AC-A35BF94DC94C}" srcOrd="2" destOrd="0" presId="urn:microsoft.com/office/officeart/2005/8/layout/gear1"/>
    <dgm:cxn modelId="{427DB8C1-2329-4A3E-BBE3-06417423D63F}" type="presOf" srcId="{C2ED4C12-106A-4A5F-AACB-13B5E19DAE45}" destId="{4F7E3232-DEC7-4642-89B6-60A617FAFC6B}" srcOrd="0" destOrd="0" presId="urn:microsoft.com/office/officeart/2005/8/layout/gear1"/>
    <dgm:cxn modelId="{801D91D5-741C-4CEB-9550-24ED41BC0DAE}" type="presOf" srcId="{91E67845-DA6A-44A7-A98E-85ECDCDFF2B9}" destId="{9E8A34C7-21DA-425D-85A1-BE5DF575F5C6}" srcOrd="0" destOrd="0" presId="urn:microsoft.com/office/officeart/2005/8/layout/gear1"/>
    <dgm:cxn modelId="{90D22EC0-5163-4DA5-86CC-47BA29A5A755}" type="presOf" srcId="{91E67845-DA6A-44A7-A98E-85ECDCDFF2B9}" destId="{FB354780-580F-4138-91CB-9C1E9AFC340F}" srcOrd="1" destOrd="0" presId="urn:microsoft.com/office/officeart/2005/8/layout/gear1"/>
    <dgm:cxn modelId="{0767150F-D4E4-4011-AEC0-9F9AADDFE18F}" srcId="{6B2516FF-E884-4CEB-B537-38560B536989}" destId="{42EABC5F-177F-45EC-AEF7-DF171CD8624E}" srcOrd="2" destOrd="0" parTransId="{2CA738B4-174C-4D03-A61D-96253551BDCE}" sibTransId="{435B3CE1-E784-416F-9B1B-2FE28E461998}"/>
    <dgm:cxn modelId="{07CD08C7-A8E5-4626-A8DD-239642BE4EDC}" type="presOf" srcId="{91E67845-DA6A-44A7-A98E-85ECDCDFF2B9}" destId="{4115502D-C0F4-4379-8C0E-F6D61F583172}" srcOrd="2" destOrd="0" presId="urn:microsoft.com/office/officeart/2005/8/layout/gear1"/>
    <dgm:cxn modelId="{B93D54F9-AE2A-47C2-A4F2-8B6C4A6DA1CE}" type="presOf" srcId="{42EABC5F-177F-45EC-AEF7-DF171CD8624E}" destId="{7E493826-FAF2-4BF9-91AD-AD37983327CF}" srcOrd="0" destOrd="0" presId="urn:microsoft.com/office/officeart/2005/8/layout/gear1"/>
    <dgm:cxn modelId="{02B3D8E3-8894-47D2-B2DC-FFC0805C3A21}" type="presOf" srcId="{435B3CE1-E784-416F-9B1B-2FE28E461998}" destId="{4FEC971C-182D-4426-BCBD-A48422B68539}" srcOrd="0" destOrd="0" presId="urn:microsoft.com/office/officeart/2005/8/layout/gear1"/>
    <dgm:cxn modelId="{CA0BA3D6-07E3-4E4F-A037-62690139B34D}" type="presOf" srcId="{C2ED4C12-106A-4A5F-AACB-13B5E19DAE45}" destId="{74ED300F-47DF-4FFA-ADAC-D42A1ABEFAFA}" srcOrd="1" destOrd="0" presId="urn:microsoft.com/office/officeart/2005/8/layout/gear1"/>
    <dgm:cxn modelId="{D8FC0A11-61FD-4C5B-B571-916EDD7A4AE9}" type="presOf" srcId="{18F46756-4AE9-45A8-927D-02F754D7B053}" destId="{6BA688B7-A974-4FBE-B98D-48CA97E2937E}" srcOrd="0" destOrd="0" presId="urn:microsoft.com/office/officeart/2005/8/layout/gear1"/>
    <dgm:cxn modelId="{B20A3FBC-D6D9-46E5-9597-E85B415FF172}" srcId="{6B2516FF-E884-4CEB-B537-38560B536989}" destId="{91E67845-DA6A-44A7-A98E-85ECDCDFF2B9}" srcOrd="0" destOrd="0" parTransId="{CB94D2DB-B82C-42D7-8228-330C7F7A821A}" sibTransId="{51E55646-666D-4534-BA98-2483262D9CE3}"/>
    <dgm:cxn modelId="{726CC4D2-AE1D-4841-BEC6-745E0634CD63}" srcId="{6B2516FF-E884-4CEB-B537-38560B536989}" destId="{C2ED4C12-106A-4A5F-AACB-13B5E19DAE45}" srcOrd="1" destOrd="0" parTransId="{859ADB61-77AF-4D20-97D3-40E0ED9523ED}" sibTransId="{18F46756-4AE9-45A8-927D-02F754D7B053}"/>
    <dgm:cxn modelId="{0D87B8C0-85B7-47C0-89AF-950BF4F98FC5}" type="presOf" srcId="{51E55646-666D-4534-BA98-2483262D9CE3}" destId="{F3A6B5E3-C782-465D-A1C0-3EB214FCA7CA}" srcOrd="0" destOrd="0" presId="urn:microsoft.com/office/officeart/2005/8/layout/gear1"/>
    <dgm:cxn modelId="{631CD7BB-85AA-4CDD-8689-FD1137D23897}" type="presOf" srcId="{42EABC5F-177F-45EC-AEF7-DF171CD8624E}" destId="{06130496-01D3-49D5-A5DB-B887E3534BFB}" srcOrd="1" destOrd="0" presId="urn:microsoft.com/office/officeart/2005/8/layout/gear1"/>
    <dgm:cxn modelId="{468F1734-E107-476B-A5BC-7C6D89D823C3}" type="presOf" srcId="{6B2516FF-E884-4CEB-B537-38560B536989}" destId="{87E140E3-181C-4F1B-AE3D-38420E1F43D4}" srcOrd="0" destOrd="0" presId="urn:microsoft.com/office/officeart/2005/8/layout/gear1"/>
    <dgm:cxn modelId="{241FF8B9-BDDD-4AD8-8B68-7EAE831C921D}" type="presParOf" srcId="{87E140E3-181C-4F1B-AE3D-38420E1F43D4}" destId="{9E8A34C7-21DA-425D-85A1-BE5DF575F5C6}" srcOrd="0" destOrd="0" presId="urn:microsoft.com/office/officeart/2005/8/layout/gear1"/>
    <dgm:cxn modelId="{9A47DD63-A70A-4BB3-8879-74EC8BF0D9CD}" type="presParOf" srcId="{87E140E3-181C-4F1B-AE3D-38420E1F43D4}" destId="{FB354780-580F-4138-91CB-9C1E9AFC340F}" srcOrd="1" destOrd="0" presId="urn:microsoft.com/office/officeart/2005/8/layout/gear1"/>
    <dgm:cxn modelId="{2C574F31-AD3C-43AD-81EE-A07E19843524}" type="presParOf" srcId="{87E140E3-181C-4F1B-AE3D-38420E1F43D4}" destId="{4115502D-C0F4-4379-8C0E-F6D61F583172}" srcOrd="2" destOrd="0" presId="urn:microsoft.com/office/officeart/2005/8/layout/gear1"/>
    <dgm:cxn modelId="{36A77F6D-E19B-4494-9AA6-178C0E01148E}" type="presParOf" srcId="{87E140E3-181C-4F1B-AE3D-38420E1F43D4}" destId="{4F7E3232-DEC7-4642-89B6-60A617FAFC6B}" srcOrd="3" destOrd="0" presId="urn:microsoft.com/office/officeart/2005/8/layout/gear1"/>
    <dgm:cxn modelId="{6BC97202-6DB9-4786-9E12-11FA891DF185}" type="presParOf" srcId="{87E140E3-181C-4F1B-AE3D-38420E1F43D4}" destId="{74ED300F-47DF-4FFA-ADAC-D42A1ABEFAFA}" srcOrd="4" destOrd="0" presId="urn:microsoft.com/office/officeart/2005/8/layout/gear1"/>
    <dgm:cxn modelId="{FB134B4E-D741-4B76-B921-55ED7D5D8417}" type="presParOf" srcId="{87E140E3-181C-4F1B-AE3D-38420E1F43D4}" destId="{180C2CAF-8D8A-4C43-BDC5-EA49D76EB4CF}" srcOrd="5" destOrd="0" presId="urn:microsoft.com/office/officeart/2005/8/layout/gear1"/>
    <dgm:cxn modelId="{EF6FE307-CD9C-41B3-A660-D31B87C0A06F}" type="presParOf" srcId="{87E140E3-181C-4F1B-AE3D-38420E1F43D4}" destId="{7E493826-FAF2-4BF9-91AD-AD37983327CF}" srcOrd="6" destOrd="0" presId="urn:microsoft.com/office/officeart/2005/8/layout/gear1"/>
    <dgm:cxn modelId="{861674AE-57EC-474D-96F3-EC95731E76AD}" type="presParOf" srcId="{87E140E3-181C-4F1B-AE3D-38420E1F43D4}" destId="{06130496-01D3-49D5-A5DB-B887E3534BFB}" srcOrd="7" destOrd="0" presId="urn:microsoft.com/office/officeart/2005/8/layout/gear1"/>
    <dgm:cxn modelId="{D19D9267-29CB-419B-941E-47F8627A2EB2}" type="presParOf" srcId="{87E140E3-181C-4F1B-AE3D-38420E1F43D4}" destId="{02938EC3-E7C2-4256-83AC-A35BF94DC94C}" srcOrd="8" destOrd="0" presId="urn:microsoft.com/office/officeart/2005/8/layout/gear1"/>
    <dgm:cxn modelId="{1DC4CB2C-A27B-4422-98AD-CA7FF52F3BFC}" type="presParOf" srcId="{87E140E3-181C-4F1B-AE3D-38420E1F43D4}" destId="{59C18640-E2A1-4297-AE84-B673C42DC05C}" srcOrd="9" destOrd="0" presId="urn:microsoft.com/office/officeart/2005/8/layout/gear1"/>
    <dgm:cxn modelId="{DA436AF2-37BA-4994-A39B-0103DE9E3528}" type="presParOf" srcId="{87E140E3-181C-4F1B-AE3D-38420E1F43D4}" destId="{F3A6B5E3-C782-465D-A1C0-3EB214FCA7CA}" srcOrd="10" destOrd="0" presId="urn:microsoft.com/office/officeart/2005/8/layout/gear1"/>
    <dgm:cxn modelId="{FE3EF70D-7680-4542-ADDE-A2F04FAD862C}" type="presParOf" srcId="{87E140E3-181C-4F1B-AE3D-38420E1F43D4}" destId="{6BA688B7-A974-4FBE-B98D-48CA97E2937E}" srcOrd="11" destOrd="0" presId="urn:microsoft.com/office/officeart/2005/8/layout/gear1"/>
    <dgm:cxn modelId="{DB47426E-57DA-4574-B7FC-8993CF8D143F}" type="presParOf" srcId="{87E140E3-181C-4F1B-AE3D-38420E1F43D4}" destId="{4FEC971C-182D-4426-BCBD-A48422B6853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C791B33-71B1-49F1-A85F-FC110FC33D7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465301-30A3-4E54-99F3-4C7341D92F51}">
      <dgm:prSet phldrT="[Tekst]"/>
      <dgm:spPr/>
      <dgm:t>
        <a:bodyPr/>
        <a:lstStyle/>
        <a:p>
          <a:r>
            <a:rPr lang="pl-PL" dirty="0" err="1" smtClean="0"/>
            <a:t>Nadekspresja</a:t>
          </a:r>
          <a:r>
            <a:rPr lang="pl-PL" dirty="0" smtClean="0"/>
            <a:t> genów</a:t>
          </a:r>
          <a:endParaRPr lang="en-US" dirty="0"/>
        </a:p>
      </dgm:t>
    </dgm:pt>
    <dgm:pt modelId="{2C846FA3-898C-4F95-B282-17E994016C56}" type="parTrans" cxnId="{3A37CE3A-1D21-47BB-8FD6-93B19DCC44C2}">
      <dgm:prSet/>
      <dgm:spPr/>
      <dgm:t>
        <a:bodyPr/>
        <a:lstStyle/>
        <a:p>
          <a:endParaRPr lang="en-US"/>
        </a:p>
      </dgm:t>
    </dgm:pt>
    <dgm:pt modelId="{7D7FA8AC-8384-4D69-9B13-3FB66E751872}" type="sibTrans" cxnId="{3A37CE3A-1D21-47BB-8FD6-93B19DCC44C2}">
      <dgm:prSet/>
      <dgm:spPr/>
      <dgm:t>
        <a:bodyPr/>
        <a:lstStyle/>
        <a:p>
          <a:endParaRPr lang="en-US"/>
        </a:p>
      </dgm:t>
    </dgm:pt>
    <dgm:pt modelId="{D22153D6-2421-425C-839E-64A7B0A2197C}">
      <dgm:prSet phldrT="[Tekst]"/>
      <dgm:spPr/>
      <dgm:t>
        <a:bodyPr/>
        <a:lstStyle/>
        <a:p>
          <a:r>
            <a:rPr lang="pl-PL" dirty="0" smtClean="0"/>
            <a:t>Mniej receptorów acetylocholiny</a:t>
          </a:r>
          <a:endParaRPr lang="en-US" dirty="0"/>
        </a:p>
      </dgm:t>
    </dgm:pt>
    <dgm:pt modelId="{8BAC0F2B-83F9-40E0-AE07-F3F648E23FB1}" type="parTrans" cxnId="{C333A71A-F1B2-441C-AB39-1CC0E92A9C9E}">
      <dgm:prSet/>
      <dgm:spPr/>
      <dgm:t>
        <a:bodyPr/>
        <a:lstStyle/>
        <a:p>
          <a:endParaRPr lang="en-US"/>
        </a:p>
      </dgm:t>
    </dgm:pt>
    <dgm:pt modelId="{F053451B-2304-4EA7-A5E2-49A6CBC8789D}" type="sibTrans" cxnId="{C333A71A-F1B2-441C-AB39-1CC0E92A9C9E}">
      <dgm:prSet/>
      <dgm:spPr/>
      <dgm:t>
        <a:bodyPr/>
        <a:lstStyle/>
        <a:p>
          <a:endParaRPr lang="en-US"/>
        </a:p>
      </dgm:t>
    </dgm:pt>
    <dgm:pt modelId="{29CFE67A-7C92-4C79-8EE1-191A50C86304}">
      <dgm:prSet phldrT="[Tekst]"/>
      <dgm:spPr/>
      <dgm:t>
        <a:bodyPr/>
        <a:lstStyle/>
        <a:p>
          <a:r>
            <a:rPr lang="pl-PL" dirty="0" smtClean="0"/>
            <a:t>Problemy z pamięcią, uczeniem się, uwalnianiem hormonów (</a:t>
          </a:r>
          <a:r>
            <a:rPr lang="pl-PL" dirty="0" err="1" smtClean="0"/>
            <a:t>np.wzrostu</a:t>
          </a:r>
          <a:r>
            <a:rPr lang="pl-PL" dirty="0" smtClean="0"/>
            <a:t>)</a:t>
          </a:r>
          <a:endParaRPr lang="en-US" dirty="0"/>
        </a:p>
      </dgm:t>
    </dgm:pt>
    <dgm:pt modelId="{7AE1DC76-FD47-4A02-90AC-0FB4CD3C7639}" type="parTrans" cxnId="{E7746B52-CBE1-4CD4-84C9-2DCD1A10FB07}">
      <dgm:prSet/>
      <dgm:spPr/>
      <dgm:t>
        <a:bodyPr/>
        <a:lstStyle/>
        <a:p>
          <a:endParaRPr lang="en-US"/>
        </a:p>
      </dgm:t>
    </dgm:pt>
    <dgm:pt modelId="{2D6A05B2-062C-4986-94A6-6D084E79FBF0}" type="sibTrans" cxnId="{E7746B52-CBE1-4CD4-84C9-2DCD1A10FB07}">
      <dgm:prSet/>
      <dgm:spPr/>
      <dgm:t>
        <a:bodyPr/>
        <a:lstStyle/>
        <a:p>
          <a:endParaRPr lang="en-US"/>
        </a:p>
      </dgm:t>
    </dgm:pt>
    <dgm:pt modelId="{DE31022C-68E9-4DAE-8BF1-B63B84B1DEFA}" type="pres">
      <dgm:prSet presAssocID="{BC791B33-71B1-49F1-A85F-FC110FC33D7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44C534-1C46-4AE0-BBD1-805F0F92E934}" type="pres">
      <dgm:prSet presAssocID="{BC791B33-71B1-49F1-A85F-FC110FC33D71}" presName="dummyMaxCanvas" presStyleCnt="0">
        <dgm:presLayoutVars/>
      </dgm:prSet>
      <dgm:spPr/>
    </dgm:pt>
    <dgm:pt modelId="{AC6B1E77-1EDB-4D53-BCD3-61A19C539D14}" type="pres">
      <dgm:prSet presAssocID="{BC791B33-71B1-49F1-A85F-FC110FC33D7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1CEFF-ED55-44A0-A1D9-57B6DF6D74DF}" type="pres">
      <dgm:prSet presAssocID="{BC791B33-71B1-49F1-A85F-FC110FC33D7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CC542-5CD5-4743-96E0-19A28F162168}" type="pres">
      <dgm:prSet presAssocID="{BC791B33-71B1-49F1-A85F-FC110FC33D7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B5103-8702-491C-B840-CE02B05B2A8C}" type="pres">
      <dgm:prSet presAssocID="{BC791B33-71B1-49F1-A85F-FC110FC33D7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EFD09-0B49-4A9F-94E6-C9C5D11D53DE}" type="pres">
      <dgm:prSet presAssocID="{BC791B33-71B1-49F1-A85F-FC110FC33D7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98B54-A767-4373-9C1A-6344F5325FFD}" type="pres">
      <dgm:prSet presAssocID="{BC791B33-71B1-49F1-A85F-FC110FC33D7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35B11-64C4-4146-9840-459FA40215E1}" type="pres">
      <dgm:prSet presAssocID="{BC791B33-71B1-49F1-A85F-FC110FC33D7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D50BE5-18F7-4DF8-804C-581769A6F27C}" type="pres">
      <dgm:prSet presAssocID="{BC791B33-71B1-49F1-A85F-FC110FC33D7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37CE3A-1D21-47BB-8FD6-93B19DCC44C2}" srcId="{BC791B33-71B1-49F1-A85F-FC110FC33D71}" destId="{C6465301-30A3-4E54-99F3-4C7341D92F51}" srcOrd="0" destOrd="0" parTransId="{2C846FA3-898C-4F95-B282-17E994016C56}" sibTransId="{7D7FA8AC-8384-4D69-9B13-3FB66E751872}"/>
    <dgm:cxn modelId="{FEED7725-AAA0-46FE-A5AE-4DEF5BD56C30}" type="presOf" srcId="{F053451B-2304-4EA7-A5E2-49A6CBC8789D}" destId="{0FFEFD09-0B49-4A9F-94E6-C9C5D11D53DE}" srcOrd="0" destOrd="0" presId="urn:microsoft.com/office/officeart/2005/8/layout/vProcess5"/>
    <dgm:cxn modelId="{E7746B52-CBE1-4CD4-84C9-2DCD1A10FB07}" srcId="{BC791B33-71B1-49F1-A85F-FC110FC33D71}" destId="{29CFE67A-7C92-4C79-8EE1-191A50C86304}" srcOrd="2" destOrd="0" parTransId="{7AE1DC76-FD47-4A02-90AC-0FB4CD3C7639}" sibTransId="{2D6A05B2-062C-4986-94A6-6D084E79FBF0}"/>
    <dgm:cxn modelId="{8D9EE59F-12E4-47F8-A312-DC9C05F9DA24}" type="presOf" srcId="{29CFE67A-7C92-4C79-8EE1-191A50C86304}" destId="{70D50BE5-18F7-4DF8-804C-581769A6F27C}" srcOrd="1" destOrd="0" presId="urn:microsoft.com/office/officeart/2005/8/layout/vProcess5"/>
    <dgm:cxn modelId="{7C10B6B1-3B18-450A-B0DF-A5FD5A4405F2}" type="presOf" srcId="{C6465301-30A3-4E54-99F3-4C7341D92F51}" destId="{AC6B1E77-1EDB-4D53-BCD3-61A19C539D14}" srcOrd="0" destOrd="0" presId="urn:microsoft.com/office/officeart/2005/8/layout/vProcess5"/>
    <dgm:cxn modelId="{988CC423-78EA-4844-A82B-2EC88DF8C747}" type="presOf" srcId="{D22153D6-2421-425C-839E-64A7B0A2197C}" destId="{28E35B11-64C4-4146-9840-459FA40215E1}" srcOrd="1" destOrd="0" presId="urn:microsoft.com/office/officeart/2005/8/layout/vProcess5"/>
    <dgm:cxn modelId="{463F60BA-7B43-43D0-AA05-7F88DE239279}" type="presOf" srcId="{BC791B33-71B1-49F1-A85F-FC110FC33D71}" destId="{DE31022C-68E9-4DAE-8BF1-B63B84B1DEFA}" srcOrd="0" destOrd="0" presId="urn:microsoft.com/office/officeart/2005/8/layout/vProcess5"/>
    <dgm:cxn modelId="{C9CE3A7B-5D18-4E19-9F60-90B2F737A17F}" type="presOf" srcId="{C6465301-30A3-4E54-99F3-4C7341D92F51}" destId="{68398B54-A767-4373-9C1A-6344F5325FFD}" srcOrd="1" destOrd="0" presId="urn:microsoft.com/office/officeart/2005/8/layout/vProcess5"/>
    <dgm:cxn modelId="{D8692BD6-489D-4FE5-8CE7-A263966A06F7}" type="presOf" srcId="{D22153D6-2421-425C-839E-64A7B0A2197C}" destId="{5221CEFF-ED55-44A0-A1D9-57B6DF6D74DF}" srcOrd="0" destOrd="0" presId="urn:microsoft.com/office/officeart/2005/8/layout/vProcess5"/>
    <dgm:cxn modelId="{BF784130-A374-475E-9E50-83925600B04B}" type="presOf" srcId="{29CFE67A-7C92-4C79-8EE1-191A50C86304}" destId="{988CC542-5CD5-4743-96E0-19A28F162168}" srcOrd="0" destOrd="0" presId="urn:microsoft.com/office/officeart/2005/8/layout/vProcess5"/>
    <dgm:cxn modelId="{C333A71A-F1B2-441C-AB39-1CC0E92A9C9E}" srcId="{BC791B33-71B1-49F1-A85F-FC110FC33D71}" destId="{D22153D6-2421-425C-839E-64A7B0A2197C}" srcOrd="1" destOrd="0" parTransId="{8BAC0F2B-83F9-40E0-AE07-F3F648E23FB1}" sibTransId="{F053451B-2304-4EA7-A5E2-49A6CBC8789D}"/>
    <dgm:cxn modelId="{B9B8A2DA-E2D1-454C-BDD2-0C4AA61FA55B}" type="presOf" srcId="{7D7FA8AC-8384-4D69-9B13-3FB66E751872}" destId="{5ABB5103-8702-491C-B840-CE02B05B2A8C}" srcOrd="0" destOrd="0" presId="urn:microsoft.com/office/officeart/2005/8/layout/vProcess5"/>
    <dgm:cxn modelId="{07264DD0-219E-41C1-B631-EE75EE8EE354}" type="presParOf" srcId="{DE31022C-68E9-4DAE-8BF1-B63B84B1DEFA}" destId="{E144C534-1C46-4AE0-BBD1-805F0F92E934}" srcOrd="0" destOrd="0" presId="urn:microsoft.com/office/officeart/2005/8/layout/vProcess5"/>
    <dgm:cxn modelId="{CE17238C-0FF9-4428-B17A-A635A4D2FEB5}" type="presParOf" srcId="{DE31022C-68E9-4DAE-8BF1-B63B84B1DEFA}" destId="{AC6B1E77-1EDB-4D53-BCD3-61A19C539D14}" srcOrd="1" destOrd="0" presId="urn:microsoft.com/office/officeart/2005/8/layout/vProcess5"/>
    <dgm:cxn modelId="{42BAD37B-BB68-425B-B48E-86F88CF678FB}" type="presParOf" srcId="{DE31022C-68E9-4DAE-8BF1-B63B84B1DEFA}" destId="{5221CEFF-ED55-44A0-A1D9-57B6DF6D74DF}" srcOrd="2" destOrd="0" presId="urn:microsoft.com/office/officeart/2005/8/layout/vProcess5"/>
    <dgm:cxn modelId="{38BE10F2-825A-4265-ABCE-E0F90C0B562B}" type="presParOf" srcId="{DE31022C-68E9-4DAE-8BF1-B63B84B1DEFA}" destId="{988CC542-5CD5-4743-96E0-19A28F162168}" srcOrd="3" destOrd="0" presId="urn:microsoft.com/office/officeart/2005/8/layout/vProcess5"/>
    <dgm:cxn modelId="{C2CCAFE4-0F70-43BE-AEAC-6319519FCC81}" type="presParOf" srcId="{DE31022C-68E9-4DAE-8BF1-B63B84B1DEFA}" destId="{5ABB5103-8702-491C-B840-CE02B05B2A8C}" srcOrd="4" destOrd="0" presId="urn:microsoft.com/office/officeart/2005/8/layout/vProcess5"/>
    <dgm:cxn modelId="{363C4DA4-222A-4745-B2ED-F418E257DA1C}" type="presParOf" srcId="{DE31022C-68E9-4DAE-8BF1-B63B84B1DEFA}" destId="{0FFEFD09-0B49-4A9F-94E6-C9C5D11D53DE}" srcOrd="5" destOrd="0" presId="urn:microsoft.com/office/officeart/2005/8/layout/vProcess5"/>
    <dgm:cxn modelId="{0E745996-DA7A-4CDA-9B82-D99FC1B8DB41}" type="presParOf" srcId="{DE31022C-68E9-4DAE-8BF1-B63B84B1DEFA}" destId="{68398B54-A767-4373-9C1A-6344F5325FFD}" srcOrd="6" destOrd="0" presId="urn:microsoft.com/office/officeart/2005/8/layout/vProcess5"/>
    <dgm:cxn modelId="{0A73DD87-8996-41D7-8E67-FB500CCEED8E}" type="presParOf" srcId="{DE31022C-68E9-4DAE-8BF1-B63B84B1DEFA}" destId="{28E35B11-64C4-4146-9840-459FA40215E1}" srcOrd="7" destOrd="0" presId="urn:microsoft.com/office/officeart/2005/8/layout/vProcess5"/>
    <dgm:cxn modelId="{3019F2E2-97DC-48FF-BA84-BB86DDD43367}" type="presParOf" srcId="{DE31022C-68E9-4DAE-8BF1-B63B84B1DEFA}" destId="{70D50BE5-18F7-4DF8-804C-581769A6F27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C791B33-71B1-49F1-A85F-FC110FC33D7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465301-30A3-4E54-99F3-4C7341D92F51}">
      <dgm:prSet phldrT="[Tekst]"/>
      <dgm:spPr/>
      <dgm:t>
        <a:bodyPr/>
        <a:lstStyle/>
        <a:p>
          <a:r>
            <a:rPr lang="pl-PL" dirty="0" err="1" smtClean="0"/>
            <a:t>Nadekspresja</a:t>
          </a:r>
          <a:r>
            <a:rPr lang="pl-PL" dirty="0" smtClean="0"/>
            <a:t> genów</a:t>
          </a:r>
          <a:endParaRPr lang="en-US" dirty="0"/>
        </a:p>
      </dgm:t>
    </dgm:pt>
    <dgm:pt modelId="{2C846FA3-898C-4F95-B282-17E994016C56}" type="parTrans" cxnId="{3A37CE3A-1D21-47BB-8FD6-93B19DCC44C2}">
      <dgm:prSet/>
      <dgm:spPr/>
      <dgm:t>
        <a:bodyPr/>
        <a:lstStyle/>
        <a:p>
          <a:endParaRPr lang="en-US"/>
        </a:p>
      </dgm:t>
    </dgm:pt>
    <dgm:pt modelId="{7D7FA8AC-8384-4D69-9B13-3FB66E751872}" type="sibTrans" cxnId="{3A37CE3A-1D21-47BB-8FD6-93B19DCC44C2}">
      <dgm:prSet/>
      <dgm:spPr/>
      <dgm:t>
        <a:bodyPr/>
        <a:lstStyle/>
        <a:p>
          <a:endParaRPr lang="en-US"/>
        </a:p>
      </dgm:t>
    </dgm:pt>
    <dgm:pt modelId="{D22153D6-2421-425C-839E-64A7B0A2197C}">
      <dgm:prSet phldrT="[Tekst]"/>
      <dgm:spPr/>
      <dgm:t>
        <a:bodyPr/>
        <a:lstStyle/>
        <a:p>
          <a:r>
            <a:rPr lang="pl-PL" dirty="0" smtClean="0"/>
            <a:t>Dużo niższy poziom we krwi i rdzeniu kręgowym</a:t>
          </a:r>
          <a:endParaRPr lang="en-US" dirty="0"/>
        </a:p>
      </dgm:t>
    </dgm:pt>
    <dgm:pt modelId="{8BAC0F2B-83F9-40E0-AE07-F3F648E23FB1}" type="parTrans" cxnId="{C333A71A-F1B2-441C-AB39-1CC0E92A9C9E}">
      <dgm:prSet/>
      <dgm:spPr/>
      <dgm:t>
        <a:bodyPr/>
        <a:lstStyle/>
        <a:p>
          <a:endParaRPr lang="en-US"/>
        </a:p>
      </dgm:t>
    </dgm:pt>
    <dgm:pt modelId="{F053451B-2304-4EA7-A5E2-49A6CBC8789D}" type="sibTrans" cxnId="{C333A71A-F1B2-441C-AB39-1CC0E92A9C9E}">
      <dgm:prSet/>
      <dgm:spPr/>
      <dgm:t>
        <a:bodyPr/>
        <a:lstStyle/>
        <a:p>
          <a:endParaRPr lang="en-US"/>
        </a:p>
      </dgm:t>
    </dgm:pt>
    <dgm:pt modelId="{29CFE67A-7C92-4C79-8EE1-191A50C86304}">
      <dgm:prSet phldrT="[Tekst]"/>
      <dgm:spPr/>
      <dgm:t>
        <a:bodyPr/>
        <a:lstStyle/>
        <a:p>
          <a:r>
            <a:rPr lang="pl-PL" dirty="0" smtClean="0"/>
            <a:t>Problemy ze snem, otyłość, zaburzenia zachowań, ale także możliwe zablokowanie </a:t>
          </a:r>
          <a:r>
            <a:rPr lang="pl-PL" smtClean="0"/>
            <a:t>neurogenezy </a:t>
          </a:r>
          <a:r>
            <a:rPr lang="pl-PL" dirty="0" smtClean="0"/>
            <a:t>?</a:t>
          </a:r>
          <a:endParaRPr lang="en-US" dirty="0"/>
        </a:p>
      </dgm:t>
    </dgm:pt>
    <dgm:pt modelId="{7AE1DC76-FD47-4A02-90AC-0FB4CD3C7639}" type="parTrans" cxnId="{E7746B52-CBE1-4CD4-84C9-2DCD1A10FB07}">
      <dgm:prSet/>
      <dgm:spPr/>
      <dgm:t>
        <a:bodyPr/>
        <a:lstStyle/>
        <a:p>
          <a:endParaRPr lang="en-US"/>
        </a:p>
      </dgm:t>
    </dgm:pt>
    <dgm:pt modelId="{2D6A05B2-062C-4986-94A6-6D084E79FBF0}" type="sibTrans" cxnId="{E7746B52-CBE1-4CD4-84C9-2DCD1A10FB07}">
      <dgm:prSet/>
      <dgm:spPr/>
      <dgm:t>
        <a:bodyPr/>
        <a:lstStyle/>
        <a:p>
          <a:endParaRPr lang="en-US"/>
        </a:p>
      </dgm:t>
    </dgm:pt>
    <dgm:pt modelId="{DE31022C-68E9-4DAE-8BF1-B63B84B1DEFA}" type="pres">
      <dgm:prSet presAssocID="{BC791B33-71B1-49F1-A85F-FC110FC33D7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44C534-1C46-4AE0-BBD1-805F0F92E934}" type="pres">
      <dgm:prSet presAssocID="{BC791B33-71B1-49F1-A85F-FC110FC33D71}" presName="dummyMaxCanvas" presStyleCnt="0">
        <dgm:presLayoutVars/>
      </dgm:prSet>
      <dgm:spPr/>
    </dgm:pt>
    <dgm:pt modelId="{AC6B1E77-1EDB-4D53-BCD3-61A19C539D14}" type="pres">
      <dgm:prSet presAssocID="{BC791B33-71B1-49F1-A85F-FC110FC33D7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1CEFF-ED55-44A0-A1D9-57B6DF6D74DF}" type="pres">
      <dgm:prSet presAssocID="{BC791B33-71B1-49F1-A85F-FC110FC33D7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CC542-5CD5-4743-96E0-19A28F162168}" type="pres">
      <dgm:prSet presAssocID="{BC791B33-71B1-49F1-A85F-FC110FC33D7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B5103-8702-491C-B840-CE02B05B2A8C}" type="pres">
      <dgm:prSet presAssocID="{BC791B33-71B1-49F1-A85F-FC110FC33D7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EFD09-0B49-4A9F-94E6-C9C5D11D53DE}" type="pres">
      <dgm:prSet presAssocID="{BC791B33-71B1-49F1-A85F-FC110FC33D7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98B54-A767-4373-9C1A-6344F5325FFD}" type="pres">
      <dgm:prSet presAssocID="{BC791B33-71B1-49F1-A85F-FC110FC33D7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35B11-64C4-4146-9840-459FA40215E1}" type="pres">
      <dgm:prSet presAssocID="{BC791B33-71B1-49F1-A85F-FC110FC33D7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D50BE5-18F7-4DF8-804C-581769A6F27C}" type="pres">
      <dgm:prSet presAssocID="{BC791B33-71B1-49F1-A85F-FC110FC33D7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37CE3A-1D21-47BB-8FD6-93B19DCC44C2}" srcId="{BC791B33-71B1-49F1-A85F-FC110FC33D71}" destId="{C6465301-30A3-4E54-99F3-4C7341D92F51}" srcOrd="0" destOrd="0" parTransId="{2C846FA3-898C-4F95-B282-17E994016C56}" sibTransId="{7D7FA8AC-8384-4D69-9B13-3FB66E751872}"/>
    <dgm:cxn modelId="{EB227E20-E80D-4640-AA18-A261348FDF16}" type="presOf" srcId="{C6465301-30A3-4E54-99F3-4C7341D92F51}" destId="{AC6B1E77-1EDB-4D53-BCD3-61A19C539D14}" srcOrd="0" destOrd="0" presId="urn:microsoft.com/office/officeart/2005/8/layout/vProcess5"/>
    <dgm:cxn modelId="{FDF7682A-3E78-47AF-9C2F-7594AA832767}" type="presOf" srcId="{29CFE67A-7C92-4C79-8EE1-191A50C86304}" destId="{988CC542-5CD5-4743-96E0-19A28F162168}" srcOrd="0" destOrd="0" presId="urn:microsoft.com/office/officeart/2005/8/layout/vProcess5"/>
    <dgm:cxn modelId="{E7746B52-CBE1-4CD4-84C9-2DCD1A10FB07}" srcId="{BC791B33-71B1-49F1-A85F-FC110FC33D71}" destId="{29CFE67A-7C92-4C79-8EE1-191A50C86304}" srcOrd="2" destOrd="0" parTransId="{7AE1DC76-FD47-4A02-90AC-0FB4CD3C7639}" sibTransId="{2D6A05B2-062C-4986-94A6-6D084E79FBF0}"/>
    <dgm:cxn modelId="{E236B501-1B10-4FB5-BAED-08A663FAA306}" type="presOf" srcId="{D22153D6-2421-425C-839E-64A7B0A2197C}" destId="{5221CEFF-ED55-44A0-A1D9-57B6DF6D74DF}" srcOrd="0" destOrd="0" presId="urn:microsoft.com/office/officeart/2005/8/layout/vProcess5"/>
    <dgm:cxn modelId="{51880B65-1C05-4B53-AB21-490CDEA56B4A}" type="presOf" srcId="{C6465301-30A3-4E54-99F3-4C7341D92F51}" destId="{68398B54-A767-4373-9C1A-6344F5325FFD}" srcOrd="1" destOrd="0" presId="urn:microsoft.com/office/officeart/2005/8/layout/vProcess5"/>
    <dgm:cxn modelId="{D7ED0C7F-66B0-44FB-B2EC-11C5D25BB1EC}" type="presOf" srcId="{7D7FA8AC-8384-4D69-9B13-3FB66E751872}" destId="{5ABB5103-8702-491C-B840-CE02B05B2A8C}" srcOrd="0" destOrd="0" presId="urn:microsoft.com/office/officeart/2005/8/layout/vProcess5"/>
    <dgm:cxn modelId="{8CB4F960-EFD2-4E2B-93A6-6DD259F18B86}" type="presOf" srcId="{F053451B-2304-4EA7-A5E2-49A6CBC8789D}" destId="{0FFEFD09-0B49-4A9F-94E6-C9C5D11D53DE}" srcOrd="0" destOrd="0" presId="urn:microsoft.com/office/officeart/2005/8/layout/vProcess5"/>
    <dgm:cxn modelId="{0609431A-784A-4BCA-99F9-5C31AACE2513}" type="presOf" srcId="{D22153D6-2421-425C-839E-64A7B0A2197C}" destId="{28E35B11-64C4-4146-9840-459FA40215E1}" srcOrd="1" destOrd="0" presId="urn:microsoft.com/office/officeart/2005/8/layout/vProcess5"/>
    <dgm:cxn modelId="{75FCC27E-941E-4364-87D2-DC0397FD4F5C}" type="presOf" srcId="{29CFE67A-7C92-4C79-8EE1-191A50C86304}" destId="{70D50BE5-18F7-4DF8-804C-581769A6F27C}" srcOrd="1" destOrd="0" presId="urn:microsoft.com/office/officeart/2005/8/layout/vProcess5"/>
    <dgm:cxn modelId="{C333A71A-F1B2-441C-AB39-1CC0E92A9C9E}" srcId="{BC791B33-71B1-49F1-A85F-FC110FC33D71}" destId="{D22153D6-2421-425C-839E-64A7B0A2197C}" srcOrd="1" destOrd="0" parTransId="{8BAC0F2B-83F9-40E0-AE07-F3F648E23FB1}" sibTransId="{F053451B-2304-4EA7-A5E2-49A6CBC8789D}"/>
    <dgm:cxn modelId="{77AC0AC5-A115-4EB1-A3D4-9BD58E280A63}" type="presOf" srcId="{BC791B33-71B1-49F1-A85F-FC110FC33D71}" destId="{DE31022C-68E9-4DAE-8BF1-B63B84B1DEFA}" srcOrd="0" destOrd="0" presId="urn:microsoft.com/office/officeart/2005/8/layout/vProcess5"/>
    <dgm:cxn modelId="{43B118FA-9500-4B4D-ACB3-DCF5EDFFD80F}" type="presParOf" srcId="{DE31022C-68E9-4DAE-8BF1-B63B84B1DEFA}" destId="{E144C534-1C46-4AE0-BBD1-805F0F92E934}" srcOrd="0" destOrd="0" presId="urn:microsoft.com/office/officeart/2005/8/layout/vProcess5"/>
    <dgm:cxn modelId="{56E73299-46C3-47CC-8784-4BF2059BFD51}" type="presParOf" srcId="{DE31022C-68E9-4DAE-8BF1-B63B84B1DEFA}" destId="{AC6B1E77-1EDB-4D53-BCD3-61A19C539D14}" srcOrd="1" destOrd="0" presId="urn:microsoft.com/office/officeart/2005/8/layout/vProcess5"/>
    <dgm:cxn modelId="{A03B045D-39A0-47D3-8A2C-7FE32CFE1859}" type="presParOf" srcId="{DE31022C-68E9-4DAE-8BF1-B63B84B1DEFA}" destId="{5221CEFF-ED55-44A0-A1D9-57B6DF6D74DF}" srcOrd="2" destOrd="0" presId="urn:microsoft.com/office/officeart/2005/8/layout/vProcess5"/>
    <dgm:cxn modelId="{48D5F353-BD67-4CFC-A0B0-BE054E252C2C}" type="presParOf" srcId="{DE31022C-68E9-4DAE-8BF1-B63B84B1DEFA}" destId="{988CC542-5CD5-4743-96E0-19A28F162168}" srcOrd="3" destOrd="0" presId="urn:microsoft.com/office/officeart/2005/8/layout/vProcess5"/>
    <dgm:cxn modelId="{87A00EED-0E5B-47FC-AA76-83917941CA0D}" type="presParOf" srcId="{DE31022C-68E9-4DAE-8BF1-B63B84B1DEFA}" destId="{5ABB5103-8702-491C-B840-CE02B05B2A8C}" srcOrd="4" destOrd="0" presId="urn:microsoft.com/office/officeart/2005/8/layout/vProcess5"/>
    <dgm:cxn modelId="{9477A855-C3C0-461D-BB99-08A1341827B4}" type="presParOf" srcId="{DE31022C-68E9-4DAE-8BF1-B63B84B1DEFA}" destId="{0FFEFD09-0B49-4A9F-94E6-C9C5D11D53DE}" srcOrd="5" destOrd="0" presId="urn:microsoft.com/office/officeart/2005/8/layout/vProcess5"/>
    <dgm:cxn modelId="{F29D6DEB-133E-405A-9030-A956024CA3CC}" type="presParOf" srcId="{DE31022C-68E9-4DAE-8BF1-B63B84B1DEFA}" destId="{68398B54-A767-4373-9C1A-6344F5325FFD}" srcOrd="6" destOrd="0" presId="urn:microsoft.com/office/officeart/2005/8/layout/vProcess5"/>
    <dgm:cxn modelId="{C68DC50A-CE5B-41CB-B5DA-C68A235F43F5}" type="presParOf" srcId="{DE31022C-68E9-4DAE-8BF1-B63B84B1DEFA}" destId="{28E35B11-64C4-4146-9840-459FA40215E1}" srcOrd="7" destOrd="0" presId="urn:microsoft.com/office/officeart/2005/8/layout/vProcess5"/>
    <dgm:cxn modelId="{54C39A21-8B09-424B-B33C-BC598B33B710}" type="presParOf" srcId="{DE31022C-68E9-4DAE-8BF1-B63B84B1DEFA}" destId="{70D50BE5-18F7-4DF8-804C-581769A6F27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C791B33-71B1-49F1-A85F-FC110FC33D7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465301-30A3-4E54-99F3-4C7341D92F51}">
      <dgm:prSet phldrT="[Tekst]"/>
      <dgm:spPr/>
      <dgm:t>
        <a:bodyPr/>
        <a:lstStyle/>
        <a:p>
          <a:r>
            <a:rPr lang="pl-PL" dirty="0" err="1" smtClean="0"/>
            <a:t>Nadekspresja</a:t>
          </a:r>
          <a:r>
            <a:rPr lang="pl-PL" dirty="0" smtClean="0"/>
            <a:t> genów</a:t>
          </a:r>
          <a:endParaRPr lang="en-US" dirty="0"/>
        </a:p>
      </dgm:t>
    </dgm:pt>
    <dgm:pt modelId="{2C846FA3-898C-4F95-B282-17E994016C56}" type="parTrans" cxnId="{3A37CE3A-1D21-47BB-8FD6-93B19DCC44C2}">
      <dgm:prSet/>
      <dgm:spPr/>
      <dgm:t>
        <a:bodyPr/>
        <a:lstStyle/>
        <a:p>
          <a:endParaRPr lang="en-US"/>
        </a:p>
      </dgm:t>
    </dgm:pt>
    <dgm:pt modelId="{7D7FA8AC-8384-4D69-9B13-3FB66E751872}" type="sibTrans" cxnId="{3A37CE3A-1D21-47BB-8FD6-93B19DCC44C2}">
      <dgm:prSet/>
      <dgm:spPr/>
      <dgm:t>
        <a:bodyPr/>
        <a:lstStyle/>
        <a:p>
          <a:endParaRPr lang="en-US"/>
        </a:p>
      </dgm:t>
    </dgm:pt>
    <dgm:pt modelId="{D22153D6-2421-425C-839E-64A7B0A2197C}">
      <dgm:prSet phldrT="[Tekst]"/>
      <dgm:spPr/>
      <dgm:t>
        <a:bodyPr/>
        <a:lstStyle/>
        <a:p>
          <a:r>
            <a:rPr lang="pl-PL" dirty="0" smtClean="0"/>
            <a:t>Dużo niższy poziom</a:t>
          </a:r>
          <a:endParaRPr lang="en-US" dirty="0"/>
        </a:p>
      </dgm:t>
    </dgm:pt>
    <dgm:pt modelId="{8BAC0F2B-83F9-40E0-AE07-F3F648E23FB1}" type="parTrans" cxnId="{C333A71A-F1B2-441C-AB39-1CC0E92A9C9E}">
      <dgm:prSet/>
      <dgm:spPr/>
      <dgm:t>
        <a:bodyPr/>
        <a:lstStyle/>
        <a:p>
          <a:endParaRPr lang="en-US"/>
        </a:p>
      </dgm:t>
    </dgm:pt>
    <dgm:pt modelId="{F053451B-2304-4EA7-A5E2-49A6CBC8789D}" type="sibTrans" cxnId="{C333A71A-F1B2-441C-AB39-1CC0E92A9C9E}">
      <dgm:prSet/>
      <dgm:spPr/>
      <dgm:t>
        <a:bodyPr/>
        <a:lstStyle/>
        <a:p>
          <a:endParaRPr lang="en-US"/>
        </a:p>
      </dgm:t>
    </dgm:pt>
    <dgm:pt modelId="{29CFE67A-7C92-4C79-8EE1-191A50C86304}">
      <dgm:prSet phldrT="[Tekst]"/>
      <dgm:spPr/>
      <dgm:t>
        <a:bodyPr/>
        <a:lstStyle/>
        <a:p>
          <a:r>
            <a:rPr lang="pl-PL" dirty="0" smtClean="0"/>
            <a:t>Problemy z skojarzeniem, pamięcią, emocjami, ruchem</a:t>
          </a:r>
          <a:endParaRPr lang="en-US" dirty="0"/>
        </a:p>
      </dgm:t>
    </dgm:pt>
    <dgm:pt modelId="{7AE1DC76-FD47-4A02-90AC-0FB4CD3C7639}" type="parTrans" cxnId="{E7746B52-CBE1-4CD4-84C9-2DCD1A10FB07}">
      <dgm:prSet/>
      <dgm:spPr/>
      <dgm:t>
        <a:bodyPr/>
        <a:lstStyle/>
        <a:p>
          <a:endParaRPr lang="en-US"/>
        </a:p>
      </dgm:t>
    </dgm:pt>
    <dgm:pt modelId="{2D6A05B2-062C-4986-94A6-6D084E79FBF0}" type="sibTrans" cxnId="{E7746B52-CBE1-4CD4-84C9-2DCD1A10FB07}">
      <dgm:prSet/>
      <dgm:spPr/>
      <dgm:t>
        <a:bodyPr/>
        <a:lstStyle/>
        <a:p>
          <a:endParaRPr lang="en-US"/>
        </a:p>
      </dgm:t>
    </dgm:pt>
    <dgm:pt modelId="{DE31022C-68E9-4DAE-8BF1-B63B84B1DEFA}" type="pres">
      <dgm:prSet presAssocID="{BC791B33-71B1-49F1-A85F-FC110FC33D7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44C534-1C46-4AE0-BBD1-805F0F92E934}" type="pres">
      <dgm:prSet presAssocID="{BC791B33-71B1-49F1-A85F-FC110FC33D71}" presName="dummyMaxCanvas" presStyleCnt="0">
        <dgm:presLayoutVars/>
      </dgm:prSet>
      <dgm:spPr/>
    </dgm:pt>
    <dgm:pt modelId="{AC6B1E77-1EDB-4D53-BCD3-61A19C539D14}" type="pres">
      <dgm:prSet presAssocID="{BC791B33-71B1-49F1-A85F-FC110FC33D7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1CEFF-ED55-44A0-A1D9-57B6DF6D74DF}" type="pres">
      <dgm:prSet presAssocID="{BC791B33-71B1-49F1-A85F-FC110FC33D7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CC542-5CD5-4743-96E0-19A28F162168}" type="pres">
      <dgm:prSet presAssocID="{BC791B33-71B1-49F1-A85F-FC110FC33D7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B5103-8702-491C-B840-CE02B05B2A8C}" type="pres">
      <dgm:prSet presAssocID="{BC791B33-71B1-49F1-A85F-FC110FC33D7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EFD09-0B49-4A9F-94E6-C9C5D11D53DE}" type="pres">
      <dgm:prSet presAssocID="{BC791B33-71B1-49F1-A85F-FC110FC33D7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98B54-A767-4373-9C1A-6344F5325FFD}" type="pres">
      <dgm:prSet presAssocID="{BC791B33-71B1-49F1-A85F-FC110FC33D7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35B11-64C4-4146-9840-459FA40215E1}" type="pres">
      <dgm:prSet presAssocID="{BC791B33-71B1-49F1-A85F-FC110FC33D7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D50BE5-18F7-4DF8-804C-581769A6F27C}" type="pres">
      <dgm:prSet presAssocID="{BC791B33-71B1-49F1-A85F-FC110FC33D7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37CE3A-1D21-47BB-8FD6-93B19DCC44C2}" srcId="{BC791B33-71B1-49F1-A85F-FC110FC33D71}" destId="{C6465301-30A3-4E54-99F3-4C7341D92F51}" srcOrd="0" destOrd="0" parTransId="{2C846FA3-898C-4F95-B282-17E994016C56}" sibTransId="{7D7FA8AC-8384-4D69-9B13-3FB66E751872}"/>
    <dgm:cxn modelId="{57C89D03-1DF3-48A8-A4CF-D53689239501}" type="presOf" srcId="{F053451B-2304-4EA7-A5E2-49A6CBC8789D}" destId="{0FFEFD09-0B49-4A9F-94E6-C9C5D11D53DE}" srcOrd="0" destOrd="0" presId="urn:microsoft.com/office/officeart/2005/8/layout/vProcess5"/>
    <dgm:cxn modelId="{E7746B52-CBE1-4CD4-84C9-2DCD1A10FB07}" srcId="{BC791B33-71B1-49F1-A85F-FC110FC33D71}" destId="{29CFE67A-7C92-4C79-8EE1-191A50C86304}" srcOrd="2" destOrd="0" parTransId="{7AE1DC76-FD47-4A02-90AC-0FB4CD3C7639}" sibTransId="{2D6A05B2-062C-4986-94A6-6D084E79FBF0}"/>
    <dgm:cxn modelId="{4E366901-5CF5-4FA8-B2F8-21BDC04F7F1A}" type="presOf" srcId="{BC791B33-71B1-49F1-A85F-FC110FC33D71}" destId="{DE31022C-68E9-4DAE-8BF1-B63B84B1DEFA}" srcOrd="0" destOrd="0" presId="urn:microsoft.com/office/officeart/2005/8/layout/vProcess5"/>
    <dgm:cxn modelId="{42F7DE65-8846-479D-95C2-A2B5662D6049}" type="presOf" srcId="{D22153D6-2421-425C-839E-64A7B0A2197C}" destId="{5221CEFF-ED55-44A0-A1D9-57B6DF6D74DF}" srcOrd="0" destOrd="0" presId="urn:microsoft.com/office/officeart/2005/8/layout/vProcess5"/>
    <dgm:cxn modelId="{F15B1438-FD0A-467F-BB79-1739F7C5ADE2}" type="presOf" srcId="{D22153D6-2421-425C-839E-64A7B0A2197C}" destId="{28E35B11-64C4-4146-9840-459FA40215E1}" srcOrd="1" destOrd="0" presId="urn:microsoft.com/office/officeart/2005/8/layout/vProcess5"/>
    <dgm:cxn modelId="{F527469B-FF3C-4608-B88D-543CD28BC6EA}" type="presOf" srcId="{29CFE67A-7C92-4C79-8EE1-191A50C86304}" destId="{988CC542-5CD5-4743-96E0-19A28F162168}" srcOrd="0" destOrd="0" presId="urn:microsoft.com/office/officeart/2005/8/layout/vProcess5"/>
    <dgm:cxn modelId="{C333A71A-F1B2-441C-AB39-1CC0E92A9C9E}" srcId="{BC791B33-71B1-49F1-A85F-FC110FC33D71}" destId="{D22153D6-2421-425C-839E-64A7B0A2197C}" srcOrd="1" destOrd="0" parTransId="{8BAC0F2B-83F9-40E0-AE07-F3F648E23FB1}" sibTransId="{F053451B-2304-4EA7-A5E2-49A6CBC8789D}"/>
    <dgm:cxn modelId="{159A037F-E56A-4F6C-9C64-F8A3044ABB48}" type="presOf" srcId="{C6465301-30A3-4E54-99F3-4C7341D92F51}" destId="{AC6B1E77-1EDB-4D53-BCD3-61A19C539D14}" srcOrd="0" destOrd="0" presId="urn:microsoft.com/office/officeart/2005/8/layout/vProcess5"/>
    <dgm:cxn modelId="{87A88016-332B-4487-A557-C295040FD464}" type="presOf" srcId="{29CFE67A-7C92-4C79-8EE1-191A50C86304}" destId="{70D50BE5-18F7-4DF8-804C-581769A6F27C}" srcOrd="1" destOrd="0" presId="urn:microsoft.com/office/officeart/2005/8/layout/vProcess5"/>
    <dgm:cxn modelId="{1E8BD312-2B10-4683-BAF8-04FE5A601FDA}" type="presOf" srcId="{7D7FA8AC-8384-4D69-9B13-3FB66E751872}" destId="{5ABB5103-8702-491C-B840-CE02B05B2A8C}" srcOrd="0" destOrd="0" presId="urn:microsoft.com/office/officeart/2005/8/layout/vProcess5"/>
    <dgm:cxn modelId="{96F9B232-46D7-45A4-A13C-44C8FFF7007B}" type="presOf" srcId="{C6465301-30A3-4E54-99F3-4C7341D92F51}" destId="{68398B54-A767-4373-9C1A-6344F5325FFD}" srcOrd="1" destOrd="0" presId="urn:microsoft.com/office/officeart/2005/8/layout/vProcess5"/>
    <dgm:cxn modelId="{42AA891D-5427-412F-A817-50CC8B7CDBEE}" type="presParOf" srcId="{DE31022C-68E9-4DAE-8BF1-B63B84B1DEFA}" destId="{E144C534-1C46-4AE0-BBD1-805F0F92E934}" srcOrd="0" destOrd="0" presId="urn:microsoft.com/office/officeart/2005/8/layout/vProcess5"/>
    <dgm:cxn modelId="{499A622F-5896-4ED3-AC8B-0BBDAB88DF82}" type="presParOf" srcId="{DE31022C-68E9-4DAE-8BF1-B63B84B1DEFA}" destId="{AC6B1E77-1EDB-4D53-BCD3-61A19C539D14}" srcOrd="1" destOrd="0" presId="urn:microsoft.com/office/officeart/2005/8/layout/vProcess5"/>
    <dgm:cxn modelId="{3DE7637D-6990-4C92-B151-4B0E2590C087}" type="presParOf" srcId="{DE31022C-68E9-4DAE-8BF1-B63B84B1DEFA}" destId="{5221CEFF-ED55-44A0-A1D9-57B6DF6D74DF}" srcOrd="2" destOrd="0" presId="urn:microsoft.com/office/officeart/2005/8/layout/vProcess5"/>
    <dgm:cxn modelId="{67024897-621F-4318-A264-B96C46B0FF01}" type="presParOf" srcId="{DE31022C-68E9-4DAE-8BF1-B63B84B1DEFA}" destId="{988CC542-5CD5-4743-96E0-19A28F162168}" srcOrd="3" destOrd="0" presId="urn:microsoft.com/office/officeart/2005/8/layout/vProcess5"/>
    <dgm:cxn modelId="{961623AD-A22E-4B29-BB11-2DA6C0FAEA07}" type="presParOf" srcId="{DE31022C-68E9-4DAE-8BF1-B63B84B1DEFA}" destId="{5ABB5103-8702-491C-B840-CE02B05B2A8C}" srcOrd="4" destOrd="0" presId="urn:microsoft.com/office/officeart/2005/8/layout/vProcess5"/>
    <dgm:cxn modelId="{222916B1-6626-4CF6-A1B0-CD11474502D7}" type="presParOf" srcId="{DE31022C-68E9-4DAE-8BF1-B63B84B1DEFA}" destId="{0FFEFD09-0B49-4A9F-94E6-C9C5D11D53DE}" srcOrd="5" destOrd="0" presId="urn:microsoft.com/office/officeart/2005/8/layout/vProcess5"/>
    <dgm:cxn modelId="{14C7845D-85D0-4D7D-A191-05DA2BE74987}" type="presParOf" srcId="{DE31022C-68E9-4DAE-8BF1-B63B84B1DEFA}" destId="{68398B54-A767-4373-9C1A-6344F5325FFD}" srcOrd="6" destOrd="0" presId="urn:microsoft.com/office/officeart/2005/8/layout/vProcess5"/>
    <dgm:cxn modelId="{FE66DB1D-CC02-4079-972E-5C6B5B118DC3}" type="presParOf" srcId="{DE31022C-68E9-4DAE-8BF1-B63B84B1DEFA}" destId="{28E35B11-64C4-4146-9840-459FA40215E1}" srcOrd="7" destOrd="0" presId="urn:microsoft.com/office/officeart/2005/8/layout/vProcess5"/>
    <dgm:cxn modelId="{5BF91011-B2D7-4EE3-AE79-1516F59E8A30}" type="presParOf" srcId="{DE31022C-68E9-4DAE-8BF1-B63B84B1DEFA}" destId="{70D50BE5-18F7-4DF8-804C-581769A6F27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A632A0-4CA2-4199-A54F-B520F04307B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C2C533-2D8A-41E3-8AB2-7A419A42699B}">
      <dgm:prSet phldrT="[Tekst]"/>
      <dgm:spPr/>
      <dgm:t>
        <a:bodyPr/>
        <a:lstStyle/>
        <a:p>
          <a:r>
            <a:rPr lang="pl-PL" dirty="0" smtClean="0"/>
            <a:t>ZESPÓŁ DOWNA</a:t>
          </a:r>
          <a:endParaRPr lang="en-US" dirty="0"/>
        </a:p>
      </dgm:t>
    </dgm:pt>
    <dgm:pt modelId="{AE432EC4-B15C-4B39-BA7F-28C0584C5CF6}" type="parTrans" cxnId="{CF708FE5-E8C8-492F-8695-41A8E239EE4C}">
      <dgm:prSet/>
      <dgm:spPr/>
      <dgm:t>
        <a:bodyPr/>
        <a:lstStyle/>
        <a:p>
          <a:endParaRPr lang="en-US"/>
        </a:p>
      </dgm:t>
    </dgm:pt>
    <dgm:pt modelId="{5949A9C4-0D46-497F-8794-B90624DAF057}" type="sibTrans" cxnId="{CF708FE5-E8C8-492F-8695-41A8E239EE4C}">
      <dgm:prSet/>
      <dgm:spPr/>
      <dgm:t>
        <a:bodyPr/>
        <a:lstStyle/>
        <a:p>
          <a:endParaRPr lang="en-US"/>
        </a:p>
      </dgm:t>
    </dgm:pt>
    <dgm:pt modelId="{17CCB953-F884-4B1B-B773-9D92A16E8DFE}">
      <dgm:prSet phldrT="[Tekst]"/>
      <dgm:spPr/>
      <dgm:t>
        <a:bodyPr/>
        <a:lstStyle/>
        <a:p>
          <a:r>
            <a:rPr lang="pl-PL" dirty="0" smtClean="0"/>
            <a:t>WADA GENETYCZNA</a:t>
          </a:r>
          <a:endParaRPr lang="en-US" dirty="0"/>
        </a:p>
      </dgm:t>
    </dgm:pt>
    <dgm:pt modelId="{955BCC89-F7EF-444E-86DB-416C9ADD0032}" type="parTrans" cxnId="{117D03AF-1B33-4023-A4E7-353DCD9CBA92}">
      <dgm:prSet/>
      <dgm:spPr/>
      <dgm:t>
        <a:bodyPr/>
        <a:lstStyle/>
        <a:p>
          <a:endParaRPr lang="en-US"/>
        </a:p>
      </dgm:t>
    </dgm:pt>
    <dgm:pt modelId="{0A5DD1E2-DEB1-4F34-B3A6-20127FCBDA6D}" type="sibTrans" cxnId="{117D03AF-1B33-4023-A4E7-353DCD9CBA92}">
      <dgm:prSet/>
      <dgm:spPr/>
      <dgm:t>
        <a:bodyPr/>
        <a:lstStyle/>
        <a:p>
          <a:endParaRPr lang="en-US"/>
        </a:p>
      </dgm:t>
    </dgm:pt>
    <dgm:pt modelId="{248BEC2D-D335-4A88-9F94-9D48DAC9DC42}">
      <dgm:prSet phldrT="[Tekst]"/>
      <dgm:spPr/>
      <dgm:t>
        <a:bodyPr/>
        <a:lstStyle/>
        <a:p>
          <a:r>
            <a:rPr lang="pl-PL" dirty="0" smtClean="0"/>
            <a:t>47 CHROMOSOMÓW</a:t>
          </a:r>
          <a:endParaRPr lang="en-US" dirty="0"/>
        </a:p>
      </dgm:t>
    </dgm:pt>
    <dgm:pt modelId="{F81E2A56-EF78-42ED-AE8C-9A98AB859532}" type="parTrans" cxnId="{66191DFE-3DF7-4423-B83E-D1C1202BEFD3}">
      <dgm:prSet/>
      <dgm:spPr/>
      <dgm:t>
        <a:bodyPr/>
        <a:lstStyle/>
        <a:p>
          <a:endParaRPr lang="en-US"/>
        </a:p>
      </dgm:t>
    </dgm:pt>
    <dgm:pt modelId="{40764525-641D-40C7-AB9A-5561FB7ADA4F}" type="sibTrans" cxnId="{66191DFE-3DF7-4423-B83E-D1C1202BEFD3}">
      <dgm:prSet/>
      <dgm:spPr/>
      <dgm:t>
        <a:bodyPr/>
        <a:lstStyle/>
        <a:p>
          <a:endParaRPr lang="en-US"/>
        </a:p>
      </dgm:t>
    </dgm:pt>
    <dgm:pt modelId="{54B99EEE-16DF-495E-8745-98CED18956C1}">
      <dgm:prSet phldrT="[Tekst]"/>
      <dgm:spPr/>
      <dgm:t>
        <a:bodyPr/>
        <a:lstStyle/>
        <a:p>
          <a:r>
            <a:rPr lang="pl-PL" dirty="0" smtClean="0"/>
            <a:t>JEST WIĘCEJ O 300 GENÓW</a:t>
          </a:r>
          <a:endParaRPr lang="en-US" dirty="0"/>
        </a:p>
      </dgm:t>
    </dgm:pt>
    <dgm:pt modelId="{BBFBC400-EE67-4AC3-BBCF-3B562FE9BA2A}" type="parTrans" cxnId="{1EB31D30-774C-4363-A551-7EA7A1B7EB96}">
      <dgm:prSet/>
      <dgm:spPr/>
      <dgm:t>
        <a:bodyPr/>
        <a:lstStyle/>
        <a:p>
          <a:endParaRPr lang="en-US"/>
        </a:p>
      </dgm:t>
    </dgm:pt>
    <dgm:pt modelId="{7D92C3F7-034F-46B6-A437-29A67098B724}" type="sibTrans" cxnId="{1EB31D30-774C-4363-A551-7EA7A1B7EB96}">
      <dgm:prSet/>
      <dgm:spPr/>
      <dgm:t>
        <a:bodyPr/>
        <a:lstStyle/>
        <a:p>
          <a:endParaRPr lang="en-US"/>
        </a:p>
      </dgm:t>
    </dgm:pt>
    <dgm:pt modelId="{B39F7AB5-3274-4A74-8EFB-4598A38D6858}">
      <dgm:prSet phldrT="[Tekst]"/>
      <dgm:spPr/>
      <dgm:t>
        <a:bodyPr/>
        <a:lstStyle/>
        <a:p>
          <a:r>
            <a:rPr lang="pl-PL" dirty="0" smtClean="0"/>
            <a:t>BRAKUJE 1 000 INNYCH</a:t>
          </a:r>
          <a:endParaRPr lang="en-US" dirty="0"/>
        </a:p>
      </dgm:t>
    </dgm:pt>
    <dgm:pt modelId="{509CB99B-03BB-47BA-BA2D-3C833B857D69}" type="parTrans" cxnId="{D517BD72-2AFC-46CE-8529-3358F02D5210}">
      <dgm:prSet/>
      <dgm:spPr/>
      <dgm:t>
        <a:bodyPr/>
        <a:lstStyle/>
        <a:p>
          <a:endParaRPr lang="en-US"/>
        </a:p>
      </dgm:t>
    </dgm:pt>
    <dgm:pt modelId="{5BF5FA09-32AC-40D1-8FCB-0D79C93D6FE8}" type="sibTrans" cxnId="{D517BD72-2AFC-46CE-8529-3358F02D5210}">
      <dgm:prSet/>
      <dgm:spPr/>
      <dgm:t>
        <a:bodyPr/>
        <a:lstStyle/>
        <a:p>
          <a:endParaRPr lang="en-US"/>
        </a:p>
      </dgm:t>
    </dgm:pt>
    <dgm:pt modelId="{CE219168-A927-4B3F-82E9-2B9A01102B8D}" type="pres">
      <dgm:prSet presAssocID="{ACA632A0-4CA2-4199-A54F-B520F04307B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57C0CB-B049-4B46-AC42-59FD41245135}" type="pres">
      <dgm:prSet presAssocID="{7AC2C533-2D8A-41E3-8AB2-7A419A42699B}" presName="parentLin" presStyleCnt="0"/>
      <dgm:spPr/>
    </dgm:pt>
    <dgm:pt modelId="{F35FFDDE-1438-423D-9FEE-256BAE76E4D9}" type="pres">
      <dgm:prSet presAssocID="{7AC2C533-2D8A-41E3-8AB2-7A419A42699B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12F6C68C-59ED-4A27-9C7B-02A66173E3AC}" type="pres">
      <dgm:prSet presAssocID="{7AC2C533-2D8A-41E3-8AB2-7A419A42699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14391-FEB4-4B7A-BD40-78F10F000C48}" type="pres">
      <dgm:prSet presAssocID="{7AC2C533-2D8A-41E3-8AB2-7A419A42699B}" presName="negativeSpace" presStyleCnt="0"/>
      <dgm:spPr/>
    </dgm:pt>
    <dgm:pt modelId="{29397F06-19DD-441F-9302-7B6B844A79BC}" type="pres">
      <dgm:prSet presAssocID="{7AC2C533-2D8A-41E3-8AB2-7A419A42699B}" presName="childText" presStyleLbl="conFgAcc1" presStyleIdx="0" presStyleCnt="5">
        <dgm:presLayoutVars>
          <dgm:bulletEnabled val="1"/>
        </dgm:presLayoutVars>
      </dgm:prSet>
      <dgm:spPr/>
    </dgm:pt>
    <dgm:pt modelId="{FE5DD5A6-8008-482C-A230-C3B0A36E8ACF}" type="pres">
      <dgm:prSet presAssocID="{5949A9C4-0D46-497F-8794-B90624DAF057}" presName="spaceBetweenRectangles" presStyleCnt="0"/>
      <dgm:spPr/>
    </dgm:pt>
    <dgm:pt modelId="{717E6A83-1C64-4378-85D9-803D80A9EDF4}" type="pres">
      <dgm:prSet presAssocID="{17CCB953-F884-4B1B-B773-9D92A16E8DFE}" presName="parentLin" presStyleCnt="0"/>
      <dgm:spPr/>
    </dgm:pt>
    <dgm:pt modelId="{C0C3BF65-1586-4D55-AA42-1D64E3A762DD}" type="pres">
      <dgm:prSet presAssocID="{17CCB953-F884-4B1B-B773-9D92A16E8DFE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4992F38A-6BC8-42B7-86C0-4DDA1C089FC8}" type="pres">
      <dgm:prSet presAssocID="{17CCB953-F884-4B1B-B773-9D92A16E8DF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EABF5-9F7C-4AB6-AB28-D0BE86487E0C}" type="pres">
      <dgm:prSet presAssocID="{17CCB953-F884-4B1B-B773-9D92A16E8DFE}" presName="negativeSpace" presStyleCnt="0"/>
      <dgm:spPr/>
    </dgm:pt>
    <dgm:pt modelId="{C000F29C-8398-4C7E-8350-9D42F6C8EA0B}" type="pres">
      <dgm:prSet presAssocID="{17CCB953-F884-4B1B-B773-9D92A16E8DFE}" presName="childText" presStyleLbl="conFgAcc1" presStyleIdx="1" presStyleCnt="5">
        <dgm:presLayoutVars>
          <dgm:bulletEnabled val="1"/>
        </dgm:presLayoutVars>
      </dgm:prSet>
      <dgm:spPr/>
    </dgm:pt>
    <dgm:pt modelId="{6C3441D6-76EF-4F3A-A0A4-66A8678A03AB}" type="pres">
      <dgm:prSet presAssocID="{0A5DD1E2-DEB1-4F34-B3A6-20127FCBDA6D}" presName="spaceBetweenRectangles" presStyleCnt="0"/>
      <dgm:spPr/>
    </dgm:pt>
    <dgm:pt modelId="{E9F040F5-D766-4544-9358-593F4F4A01F0}" type="pres">
      <dgm:prSet presAssocID="{248BEC2D-D335-4A88-9F94-9D48DAC9DC42}" presName="parentLin" presStyleCnt="0"/>
      <dgm:spPr/>
    </dgm:pt>
    <dgm:pt modelId="{03A81682-28EB-4879-8AD0-497C8A6D7CF5}" type="pres">
      <dgm:prSet presAssocID="{248BEC2D-D335-4A88-9F94-9D48DAC9DC42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4600B70C-1DC7-4F69-AACC-7F0044DD1357}" type="pres">
      <dgm:prSet presAssocID="{248BEC2D-D335-4A88-9F94-9D48DAC9DC4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4A8B50-8319-498E-BA75-2ECD0DA387E8}" type="pres">
      <dgm:prSet presAssocID="{248BEC2D-D335-4A88-9F94-9D48DAC9DC42}" presName="negativeSpace" presStyleCnt="0"/>
      <dgm:spPr/>
    </dgm:pt>
    <dgm:pt modelId="{9E1075CC-42EF-40F4-8962-5DB945CEB19F}" type="pres">
      <dgm:prSet presAssocID="{248BEC2D-D335-4A88-9F94-9D48DAC9DC42}" presName="childText" presStyleLbl="conFgAcc1" presStyleIdx="2" presStyleCnt="5">
        <dgm:presLayoutVars>
          <dgm:bulletEnabled val="1"/>
        </dgm:presLayoutVars>
      </dgm:prSet>
      <dgm:spPr/>
    </dgm:pt>
    <dgm:pt modelId="{EC6080E9-5C9A-4D86-8F77-FB4565B0DE1D}" type="pres">
      <dgm:prSet presAssocID="{40764525-641D-40C7-AB9A-5561FB7ADA4F}" presName="spaceBetweenRectangles" presStyleCnt="0"/>
      <dgm:spPr/>
    </dgm:pt>
    <dgm:pt modelId="{698C5054-D7D4-47F0-9CF7-887C9E188300}" type="pres">
      <dgm:prSet presAssocID="{54B99EEE-16DF-495E-8745-98CED18956C1}" presName="parentLin" presStyleCnt="0"/>
      <dgm:spPr/>
    </dgm:pt>
    <dgm:pt modelId="{75D2CDD0-3CD0-46BF-B23A-F39A23DBF96D}" type="pres">
      <dgm:prSet presAssocID="{54B99EEE-16DF-495E-8745-98CED18956C1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1D652C16-4850-4589-9BFA-0391B3634B6D}" type="pres">
      <dgm:prSet presAssocID="{54B99EEE-16DF-495E-8745-98CED18956C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B1A72-27C8-4947-9206-72A6961E3E2A}" type="pres">
      <dgm:prSet presAssocID="{54B99EEE-16DF-495E-8745-98CED18956C1}" presName="negativeSpace" presStyleCnt="0"/>
      <dgm:spPr/>
    </dgm:pt>
    <dgm:pt modelId="{B4DF0F57-BA27-441C-8436-2FD98C63E79C}" type="pres">
      <dgm:prSet presAssocID="{54B99EEE-16DF-495E-8745-98CED18956C1}" presName="childText" presStyleLbl="conFgAcc1" presStyleIdx="3" presStyleCnt="5">
        <dgm:presLayoutVars>
          <dgm:bulletEnabled val="1"/>
        </dgm:presLayoutVars>
      </dgm:prSet>
      <dgm:spPr/>
    </dgm:pt>
    <dgm:pt modelId="{C485BD30-5E60-4087-BA2A-E0186D64C1F5}" type="pres">
      <dgm:prSet presAssocID="{7D92C3F7-034F-46B6-A437-29A67098B724}" presName="spaceBetweenRectangles" presStyleCnt="0"/>
      <dgm:spPr/>
    </dgm:pt>
    <dgm:pt modelId="{2BABD118-4DFF-4B45-A12A-543EC0DAA396}" type="pres">
      <dgm:prSet presAssocID="{B39F7AB5-3274-4A74-8EFB-4598A38D6858}" presName="parentLin" presStyleCnt="0"/>
      <dgm:spPr/>
    </dgm:pt>
    <dgm:pt modelId="{4E78456D-0785-4A5A-A71D-F88585498614}" type="pres">
      <dgm:prSet presAssocID="{B39F7AB5-3274-4A74-8EFB-4598A38D6858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B0221859-B9C4-4C96-A47A-01815131F21D}" type="pres">
      <dgm:prSet presAssocID="{B39F7AB5-3274-4A74-8EFB-4598A38D685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F5FFE-4C47-44C9-AAA5-9208B21ACB50}" type="pres">
      <dgm:prSet presAssocID="{B39F7AB5-3274-4A74-8EFB-4598A38D6858}" presName="negativeSpace" presStyleCnt="0"/>
      <dgm:spPr/>
    </dgm:pt>
    <dgm:pt modelId="{CEE39FA5-0113-4ED1-963E-1E0CEE9DB4E7}" type="pres">
      <dgm:prSet presAssocID="{B39F7AB5-3274-4A74-8EFB-4598A38D685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EB31D30-774C-4363-A551-7EA7A1B7EB96}" srcId="{ACA632A0-4CA2-4199-A54F-B520F04307B1}" destId="{54B99EEE-16DF-495E-8745-98CED18956C1}" srcOrd="3" destOrd="0" parTransId="{BBFBC400-EE67-4AC3-BBCF-3B562FE9BA2A}" sibTransId="{7D92C3F7-034F-46B6-A437-29A67098B724}"/>
    <dgm:cxn modelId="{012E496D-BE0D-493B-A38F-0D9AB2941D98}" type="presOf" srcId="{ACA632A0-4CA2-4199-A54F-B520F04307B1}" destId="{CE219168-A927-4B3F-82E9-2B9A01102B8D}" srcOrd="0" destOrd="0" presId="urn:microsoft.com/office/officeart/2005/8/layout/list1"/>
    <dgm:cxn modelId="{66191DFE-3DF7-4423-B83E-D1C1202BEFD3}" srcId="{ACA632A0-4CA2-4199-A54F-B520F04307B1}" destId="{248BEC2D-D335-4A88-9F94-9D48DAC9DC42}" srcOrd="2" destOrd="0" parTransId="{F81E2A56-EF78-42ED-AE8C-9A98AB859532}" sibTransId="{40764525-641D-40C7-AB9A-5561FB7ADA4F}"/>
    <dgm:cxn modelId="{2ADC0AC7-A515-4E33-9CB5-6AD3F86B5446}" type="presOf" srcId="{54B99EEE-16DF-495E-8745-98CED18956C1}" destId="{75D2CDD0-3CD0-46BF-B23A-F39A23DBF96D}" srcOrd="0" destOrd="0" presId="urn:microsoft.com/office/officeart/2005/8/layout/list1"/>
    <dgm:cxn modelId="{D517BD72-2AFC-46CE-8529-3358F02D5210}" srcId="{ACA632A0-4CA2-4199-A54F-B520F04307B1}" destId="{B39F7AB5-3274-4A74-8EFB-4598A38D6858}" srcOrd="4" destOrd="0" parTransId="{509CB99B-03BB-47BA-BA2D-3C833B857D69}" sibTransId="{5BF5FA09-32AC-40D1-8FCB-0D79C93D6FE8}"/>
    <dgm:cxn modelId="{CF708FE5-E8C8-492F-8695-41A8E239EE4C}" srcId="{ACA632A0-4CA2-4199-A54F-B520F04307B1}" destId="{7AC2C533-2D8A-41E3-8AB2-7A419A42699B}" srcOrd="0" destOrd="0" parTransId="{AE432EC4-B15C-4B39-BA7F-28C0584C5CF6}" sibTransId="{5949A9C4-0D46-497F-8794-B90624DAF057}"/>
    <dgm:cxn modelId="{117D03AF-1B33-4023-A4E7-353DCD9CBA92}" srcId="{ACA632A0-4CA2-4199-A54F-B520F04307B1}" destId="{17CCB953-F884-4B1B-B773-9D92A16E8DFE}" srcOrd="1" destOrd="0" parTransId="{955BCC89-F7EF-444E-86DB-416C9ADD0032}" sibTransId="{0A5DD1E2-DEB1-4F34-B3A6-20127FCBDA6D}"/>
    <dgm:cxn modelId="{652C8797-C5E3-4F79-A676-D3FC4DBFDEF3}" type="presOf" srcId="{248BEC2D-D335-4A88-9F94-9D48DAC9DC42}" destId="{4600B70C-1DC7-4F69-AACC-7F0044DD1357}" srcOrd="1" destOrd="0" presId="urn:microsoft.com/office/officeart/2005/8/layout/list1"/>
    <dgm:cxn modelId="{99CD9296-204E-4B56-88DA-280F46CFE4E8}" type="presOf" srcId="{54B99EEE-16DF-495E-8745-98CED18956C1}" destId="{1D652C16-4850-4589-9BFA-0391B3634B6D}" srcOrd="1" destOrd="0" presId="urn:microsoft.com/office/officeart/2005/8/layout/list1"/>
    <dgm:cxn modelId="{9864C5DB-C519-48C5-8ABA-18A22B6EECC4}" type="presOf" srcId="{17CCB953-F884-4B1B-B773-9D92A16E8DFE}" destId="{4992F38A-6BC8-42B7-86C0-4DDA1C089FC8}" srcOrd="1" destOrd="0" presId="urn:microsoft.com/office/officeart/2005/8/layout/list1"/>
    <dgm:cxn modelId="{BE606232-E608-4FD8-B696-AAD9071E61AA}" type="presOf" srcId="{7AC2C533-2D8A-41E3-8AB2-7A419A42699B}" destId="{12F6C68C-59ED-4A27-9C7B-02A66173E3AC}" srcOrd="1" destOrd="0" presId="urn:microsoft.com/office/officeart/2005/8/layout/list1"/>
    <dgm:cxn modelId="{801C4E5D-76C0-4549-80C3-45718297A01C}" type="presOf" srcId="{B39F7AB5-3274-4A74-8EFB-4598A38D6858}" destId="{4E78456D-0785-4A5A-A71D-F88585498614}" srcOrd="0" destOrd="0" presId="urn:microsoft.com/office/officeart/2005/8/layout/list1"/>
    <dgm:cxn modelId="{1667B41A-6C02-462A-AC2D-187C421FEDF0}" type="presOf" srcId="{7AC2C533-2D8A-41E3-8AB2-7A419A42699B}" destId="{F35FFDDE-1438-423D-9FEE-256BAE76E4D9}" srcOrd="0" destOrd="0" presId="urn:microsoft.com/office/officeart/2005/8/layout/list1"/>
    <dgm:cxn modelId="{C719470E-67D9-4D63-B9DC-5A4D86E91F3B}" type="presOf" srcId="{248BEC2D-D335-4A88-9F94-9D48DAC9DC42}" destId="{03A81682-28EB-4879-8AD0-497C8A6D7CF5}" srcOrd="0" destOrd="0" presId="urn:microsoft.com/office/officeart/2005/8/layout/list1"/>
    <dgm:cxn modelId="{4CEE4C57-6E12-4374-906A-083D5EF98CFE}" type="presOf" srcId="{17CCB953-F884-4B1B-B773-9D92A16E8DFE}" destId="{C0C3BF65-1586-4D55-AA42-1D64E3A762DD}" srcOrd="0" destOrd="0" presId="urn:microsoft.com/office/officeart/2005/8/layout/list1"/>
    <dgm:cxn modelId="{3B994AD0-E901-44B3-964A-49522C0418E3}" type="presOf" srcId="{B39F7AB5-3274-4A74-8EFB-4598A38D6858}" destId="{B0221859-B9C4-4C96-A47A-01815131F21D}" srcOrd="1" destOrd="0" presId="urn:microsoft.com/office/officeart/2005/8/layout/list1"/>
    <dgm:cxn modelId="{DC7E9ABF-8E7D-4756-9DB4-FC92847851ED}" type="presParOf" srcId="{CE219168-A927-4B3F-82E9-2B9A01102B8D}" destId="{0B57C0CB-B049-4B46-AC42-59FD41245135}" srcOrd="0" destOrd="0" presId="urn:microsoft.com/office/officeart/2005/8/layout/list1"/>
    <dgm:cxn modelId="{81FE945A-4F71-4353-ACD1-C37F1A65E19B}" type="presParOf" srcId="{0B57C0CB-B049-4B46-AC42-59FD41245135}" destId="{F35FFDDE-1438-423D-9FEE-256BAE76E4D9}" srcOrd="0" destOrd="0" presId="urn:microsoft.com/office/officeart/2005/8/layout/list1"/>
    <dgm:cxn modelId="{1092D6F5-AE3F-45A8-8D6B-A1FF47A0B969}" type="presParOf" srcId="{0B57C0CB-B049-4B46-AC42-59FD41245135}" destId="{12F6C68C-59ED-4A27-9C7B-02A66173E3AC}" srcOrd="1" destOrd="0" presId="urn:microsoft.com/office/officeart/2005/8/layout/list1"/>
    <dgm:cxn modelId="{F0F78E1D-C39C-4376-97D5-A77DEF720017}" type="presParOf" srcId="{CE219168-A927-4B3F-82E9-2B9A01102B8D}" destId="{BEB14391-FEB4-4B7A-BD40-78F10F000C48}" srcOrd="1" destOrd="0" presId="urn:microsoft.com/office/officeart/2005/8/layout/list1"/>
    <dgm:cxn modelId="{4C95382B-1D8E-4100-8DB5-16200CDE4329}" type="presParOf" srcId="{CE219168-A927-4B3F-82E9-2B9A01102B8D}" destId="{29397F06-19DD-441F-9302-7B6B844A79BC}" srcOrd="2" destOrd="0" presId="urn:microsoft.com/office/officeart/2005/8/layout/list1"/>
    <dgm:cxn modelId="{18451E98-44DA-4338-86DE-43FED63A04F1}" type="presParOf" srcId="{CE219168-A927-4B3F-82E9-2B9A01102B8D}" destId="{FE5DD5A6-8008-482C-A230-C3B0A36E8ACF}" srcOrd="3" destOrd="0" presId="urn:microsoft.com/office/officeart/2005/8/layout/list1"/>
    <dgm:cxn modelId="{F5FAAAC4-1FDC-42EB-B226-4BAFE983434C}" type="presParOf" srcId="{CE219168-A927-4B3F-82E9-2B9A01102B8D}" destId="{717E6A83-1C64-4378-85D9-803D80A9EDF4}" srcOrd="4" destOrd="0" presId="urn:microsoft.com/office/officeart/2005/8/layout/list1"/>
    <dgm:cxn modelId="{E19C9642-F68A-44E1-A90E-DBED6F8556C6}" type="presParOf" srcId="{717E6A83-1C64-4378-85D9-803D80A9EDF4}" destId="{C0C3BF65-1586-4D55-AA42-1D64E3A762DD}" srcOrd="0" destOrd="0" presId="urn:microsoft.com/office/officeart/2005/8/layout/list1"/>
    <dgm:cxn modelId="{B1EF6BD3-4F1D-4101-9F32-C55410C40920}" type="presParOf" srcId="{717E6A83-1C64-4378-85D9-803D80A9EDF4}" destId="{4992F38A-6BC8-42B7-86C0-4DDA1C089FC8}" srcOrd="1" destOrd="0" presId="urn:microsoft.com/office/officeart/2005/8/layout/list1"/>
    <dgm:cxn modelId="{C7FBCBA1-7AB7-49AC-A58E-80037CBA84F8}" type="presParOf" srcId="{CE219168-A927-4B3F-82E9-2B9A01102B8D}" destId="{819EABF5-9F7C-4AB6-AB28-D0BE86487E0C}" srcOrd="5" destOrd="0" presId="urn:microsoft.com/office/officeart/2005/8/layout/list1"/>
    <dgm:cxn modelId="{55B30325-B389-4EB6-BFE0-53F060280C13}" type="presParOf" srcId="{CE219168-A927-4B3F-82E9-2B9A01102B8D}" destId="{C000F29C-8398-4C7E-8350-9D42F6C8EA0B}" srcOrd="6" destOrd="0" presId="urn:microsoft.com/office/officeart/2005/8/layout/list1"/>
    <dgm:cxn modelId="{068EC8E9-50D8-4B0B-8D86-E3303145AF28}" type="presParOf" srcId="{CE219168-A927-4B3F-82E9-2B9A01102B8D}" destId="{6C3441D6-76EF-4F3A-A0A4-66A8678A03AB}" srcOrd="7" destOrd="0" presId="urn:microsoft.com/office/officeart/2005/8/layout/list1"/>
    <dgm:cxn modelId="{B86E0B8E-7B5A-4815-8E4D-8D8A84575AC4}" type="presParOf" srcId="{CE219168-A927-4B3F-82E9-2B9A01102B8D}" destId="{E9F040F5-D766-4544-9358-593F4F4A01F0}" srcOrd="8" destOrd="0" presId="urn:microsoft.com/office/officeart/2005/8/layout/list1"/>
    <dgm:cxn modelId="{A4F58AD2-4A05-416E-ACB3-F521D3BA156E}" type="presParOf" srcId="{E9F040F5-D766-4544-9358-593F4F4A01F0}" destId="{03A81682-28EB-4879-8AD0-497C8A6D7CF5}" srcOrd="0" destOrd="0" presId="urn:microsoft.com/office/officeart/2005/8/layout/list1"/>
    <dgm:cxn modelId="{6A596700-E0F1-44BB-8A0C-FC63B47CBA7F}" type="presParOf" srcId="{E9F040F5-D766-4544-9358-593F4F4A01F0}" destId="{4600B70C-1DC7-4F69-AACC-7F0044DD1357}" srcOrd="1" destOrd="0" presId="urn:microsoft.com/office/officeart/2005/8/layout/list1"/>
    <dgm:cxn modelId="{C12E114F-FAD3-46B7-8E41-BFC21A35E1A7}" type="presParOf" srcId="{CE219168-A927-4B3F-82E9-2B9A01102B8D}" destId="{514A8B50-8319-498E-BA75-2ECD0DA387E8}" srcOrd="9" destOrd="0" presId="urn:microsoft.com/office/officeart/2005/8/layout/list1"/>
    <dgm:cxn modelId="{CD44BF57-09DB-401F-BFC9-01B193427A7C}" type="presParOf" srcId="{CE219168-A927-4B3F-82E9-2B9A01102B8D}" destId="{9E1075CC-42EF-40F4-8962-5DB945CEB19F}" srcOrd="10" destOrd="0" presId="urn:microsoft.com/office/officeart/2005/8/layout/list1"/>
    <dgm:cxn modelId="{CEBC0677-3A69-459A-9C02-6DAC1A990125}" type="presParOf" srcId="{CE219168-A927-4B3F-82E9-2B9A01102B8D}" destId="{EC6080E9-5C9A-4D86-8F77-FB4565B0DE1D}" srcOrd="11" destOrd="0" presId="urn:microsoft.com/office/officeart/2005/8/layout/list1"/>
    <dgm:cxn modelId="{7E36381C-A153-4E51-B99B-B6BC36E3D35F}" type="presParOf" srcId="{CE219168-A927-4B3F-82E9-2B9A01102B8D}" destId="{698C5054-D7D4-47F0-9CF7-887C9E188300}" srcOrd="12" destOrd="0" presId="urn:microsoft.com/office/officeart/2005/8/layout/list1"/>
    <dgm:cxn modelId="{E4659300-791C-4084-8AF9-03B1AB825B2D}" type="presParOf" srcId="{698C5054-D7D4-47F0-9CF7-887C9E188300}" destId="{75D2CDD0-3CD0-46BF-B23A-F39A23DBF96D}" srcOrd="0" destOrd="0" presId="urn:microsoft.com/office/officeart/2005/8/layout/list1"/>
    <dgm:cxn modelId="{2CF5DC41-3E71-4B79-A4DD-B43BBF40BB50}" type="presParOf" srcId="{698C5054-D7D4-47F0-9CF7-887C9E188300}" destId="{1D652C16-4850-4589-9BFA-0391B3634B6D}" srcOrd="1" destOrd="0" presId="urn:microsoft.com/office/officeart/2005/8/layout/list1"/>
    <dgm:cxn modelId="{765920E5-0756-42CD-82F1-175B6D825945}" type="presParOf" srcId="{CE219168-A927-4B3F-82E9-2B9A01102B8D}" destId="{1A1B1A72-27C8-4947-9206-72A6961E3E2A}" srcOrd="13" destOrd="0" presId="urn:microsoft.com/office/officeart/2005/8/layout/list1"/>
    <dgm:cxn modelId="{CF38D0BC-69C8-4ADD-88F2-D200D9EBD194}" type="presParOf" srcId="{CE219168-A927-4B3F-82E9-2B9A01102B8D}" destId="{B4DF0F57-BA27-441C-8436-2FD98C63E79C}" srcOrd="14" destOrd="0" presId="urn:microsoft.com/office/officeart/2005/8/layout/list1"/>
    <dgm:cxn modelId="{4DB2A3AC-B00D-4B15-A2A8-45A85C4A0600}" type="presParOf" srcId="{CE219168-A927-4B3F-82E9-2B9A01102B8D}" destId="{C485BD30-5E60-4087-BA2A-E0186D64C1F5}" srcOrd="15" destOrd="0" presId="urn:microsoft.com/office/officeart/2005/8/layout/list1"/>
    <dgm:cxn modelId="{A0FA8AA3-375F-4695-8F99-42B23B5000E7}" type="presParOf" srcId="{CE219168-A927-4B3F-82E9-2B9A01102B8D}" destId="{2BABD118-4DFF-4B45-A12A-543EC0DAA396}" srcOrd="16" destOrd="0" presId="urn:microsoft.com/office/officeart/2005/8/layout/list1"/>
    <dgm:cxn modelId="{954B6570-BE8D-454F-BBAE-485926086BB6}" type="presParOf" srcId="{2BABD118-4DFF-4B45-A12A-543EC0DAA396}" destId="{4E78456D-0785-4A5A-A71D-F88585498614}" srcOrd="0" destOrd="0" presId="urn:microsoft.com/office/officeart/2005/8/layout/list1"/>
    <dgm:cxn modelId="{BBA7214C-57D5-430E-B446-28EABC88B657}" type="presParOf" srcId="{2BABD118-4DFF-4B45-A12A-543EC0DAA396}" destId="{B0221859-B9C4-4C96-A47A-01815131F21D}" srcOrd="1" destOrd="0" presId="urn:microsoft.com/office/officeart/2005/8/layout/list1"/>
    <dgm:cxn modelId="{C5C4285F-555F-40CA-B535-73F2B95462A3}" type="presParOf" srcId="{CE219168-A927-4B3F-82E9-2B9A01102B8D}" destId="{E23F5FFE-4C47-44C9-AAA5-9208B21ACB50}" srcOrd="17" destOrd="0" presId="urn:microsoft.com/office/officeart/2005/8/layout/list1"/>
    <dgm:cxn modelId="{2565B9D1-08AA-4E25-8F84-8593D824C093}" type="presParOf" srcId="{CE219168-A927-4B3F-82E9-2B9A01102B8D}" destId="{CEE39FA5-0113-4ED1-963E-1E0CEE9DB4E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C791B33-71B1-49F1-A85F-FC110FC33D7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465301-30A3-4E54-99F3-4C7341D92F51}">
      <dgm:prSet phldrT="[Tekst]"/>
      <dgm:spPr/>
      <dgm:t>
        <a:bodyPr/>
        <a:lstStyle/>
        <a:p>
          <a:r>
            <a:rPr lang="pl-PL" dirty="0" err="1" smtClean="0"/>
            <a:t>Nadekspresja</a:t>
          </a:r>
          <a:r>
            <a:rPr lang="pl-PL" dirty="0" smtClean="0"/>
            <a:t> genów</a:t>
          </a:r>
          <a:endParaRPr lang="en-US" dirty="0"/>
        </a:p>
      </dgm:t>
    </dgm:pt>
    <dgm:pt modelId="{2C846FA3-898C-4F95-B282-17E994016C56}" type="parTrans" cxnId="{3A37CE3A-1D21-47BB-8FD6-93B19DCC44C2}">
      <dgm:prSet/>
      <dgm:spPr/>
      <dgm:t>
        <a:bodyPr/>
        <a:lstStyle/>
        <a:p>
          <a:endParaRPr lang="en-US"/>
        </a:p>
      </dgm:t>
    </dgm:pt>
    <dgm:pt modelId="{7D7FA8AC-8384-4D69-9B13-3FB66E751872}" type="sibTrans" cxnId="{3A37CE3A-1D21-47BB-8FD6-93B19DCC44C2}">
      <dgm:prSet/>
      <dgm:spPr/>
      <dgm:t>
        <a:bodyPr/>
        <a:lstStyle/>
        <a:p>
          <a:endParaRPr lang="en-US"/>
        </a:p>
      </dgm:t>
    </dgm:pt>
    <dgm:pt modelId="{D22153D6-2421-425C-839E-64A7B0A2197C}">
      <dgm:prSet phldrT="[Tekst]"/>
      <dgm:spPr/>
      <dgm:t>
        <a:bodyPr/>
        <a:lstStyle/>
        <a:p>
          <a:r>
            <a:rPr lang="pl-PL" dirty="0" smtClean="0"/>
            <a:t>Dużo niższy poziom</a:t>
          </a:r>
          <a:endParaRPr lang="en-US" dirty="0"/>
        </a:p>
      </dgm:t>
    </dgm:pt>
    <dgm:pt modelId="{8BAC0F2B-83F9-40E0-AE07-F3F648E23FB1}" type="parTrans" cxnId="{C333A71A-F1B2-441C-AB39-1CC0E92A9C9E}">
      <dgm:prSet/>
      <dgm:spPr/>
      <dgm:t>
        <a:bodyPr/>
        <a:lstStyle/>
        <a:p>
          <a:endParaRPr lang="en-US"/>
        </a:p>
      </dgm:t>
    </dgm:pt>
    <dgm:pt modelId="{F053451B-2304-4EA7-A5E2-49A6CBC8789D}" type="sibTrans" cxnId="{C333A71A-F1B2-441C-AB39-1CC0E92A9C9E}">
      <dgm:prSet/>
      <dgm:spPr/>
      <dgm:t>
        <a:bodyPr/>
        <a:lstStyle/>
        <a:p>
          <a:endParaRPr lang="en-US"/>
        </a:p>
      </dgm:t>
    </dgm:pt>
    <dgm:pt modelId="{29CFE67A-7C92-4C79-8EE1-191A50C86304}">
      <dgm:prSet phldrT="[Tekst]"/>
      <dgm:spPr/>
      <dgm:t>
        <a:bodyPr/>
        <a:lstStyle/>
        <a:p>
          <a:r>
            <a:rPr lang="pl-PL" dirty="0" smtClean="0"/>
            <a:t>Demencja, degeneracja funkcji poznawczych</a:t>
          </a:r>
          <a:endParaRPr lang="en-US" dirty="0"/>
        </a:p>
      </dgm:t>
    </dgm:pt>
    <dgm:pt modelId="{7AE1DC76-FD47-4A02-90AC-0FB4CD3C7639}" type="parTrans" cxnId="{E7746B52-CBE1-4CD4-84C9-2DCD1A10FB07}">
      <dgm:prSet/>
      <dgm:spPr/>
      <dgm:t>
        <a:bodyPr/>
        <a:lstStyle/>
        <a:p>
          <a:endParaRPr lang="en-US"/>
        </a:p>
      </dgm:t>
    </dgm:pt>
    <dgm:pt modelId="{2D6A05B2-062C-4986-94A6-6D084E79FBF0}" type="sibTrans" cxnId="{E7746B52-CBE1-4CD4-84C9-2DCD1A10FB07}">
      <dgm:prSet/>
      <dgm:spPr/>
      <dgm:t>
        <a:bodyPr/>
        <a:lstStyle/>
        <a:p>
          <a:endParaRPr lang="en-US"/>
        </a:p>
      </dgm:t>
    </dgm:pt>
    <dgm:pt modelId="{DE31022C-68E9-4DAE-8BF1-B63B84B1DEFA}" type="pres">
      <dgm:prSet presAssocID="{BC791B33-71B1-49F1-A85F-FC110FC33D7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44C534-1C46-4AE0-BBD1-805F0F92E934}" type="pres">
      <dgm:prSet presAssocID="{BC791B33-71B1-49F1-A85F-FC110FC33D71}" presName="dummyMaxCanvas" presStyleCnt="0">
        <dgm:presLayoutVars/>
      </dgm:prSet>
      <dgm:spPr/>
    </dgm:pt>
    <dgm:pt modelId="{AC6B1E77-1EDB-4D53-BCD3-61A19C539D14}" type="pres">
      <dgm:prSet presAssocID="{BC791B33-71B1-49F1-A85F-FC110FC33D7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1CEFF-ED55-44A0-A1D9-57B6DF6D74DF}" type="pres">
      <dgm:prSet presAssocID="{BC791B33-71B1-49F1-A85F-FC110FC33D7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CC542-5CD5-4743-96E0-19A28F162168}" type="pres">
      <dgm:prSet presAssocID="{BC791B33-71B1-49F1-A85F-FC110FC33D7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B5103-8702-491C-B840-CE02B05B2A8C}" type="pres">
      <dgm:prSet presAssocID="{BC791B33-71B1-49F1-A85F-FC110FC33D7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EFD09-0B49-4A9F-94E6-C9C5D11D53DE}" type="pres">
      <dgm:prSet presAssocID="{BC791B33-71B1-49F1-A85F-FC110FC33D7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98B54-A767-4373-9C1A-6344F5325FFD}" type="pres">
      <dgm:prSet presAssocID="{BC791B33-71B1-49F1-A85F-FC110FC33D7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35B11-64C4-4146-9840-459FA40215E1}" type="pres">
      <dgm:prSet presAssocID="{BC791B33-71B1-49F1-A85F-FC110FC33D7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D50BE5-18F7-4DF8-804C-581769A6F27C}" type="pres">
      <dgm:prSet presAssocID="{BC791B33-71B1-49F1-A85F-FC110FC33D7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37CE3A-1D21-47BB-8FD6-93B19DCC44C2}" srcId="{BC791B33-71B1-49F1-A85F-FC110FC33D71}" destId="{C6465301-30A3-4E54-99F3-4C7341D92F51}" srcOrd="0" destOrd="0" parTransId="{2C846FA3-898C-4F95-B282-17E994016C56}" sibTransId="{7D7FA8AC-8384-4D69-9B13-3FB66E751872}"/>
    <dgm:cxn modelId="{E7746B52-CBE1-4CD4-84C9-2DCD1A10FB07}" srcId="{BC791B33-71B1-49F1-A85F-FC110FC33D71}" destId="{29CFE67A-7C92-4C79-8EE1-191A50C86304}" srcOrd="2" destOrd="0" parTransId="{7AE1DC76-FD47-4A02-90AC-0FB4CD3C7639}" sibTransId="{2D6A05B2-062C-4986-94A6-6D084E79FBF0}"/>
    <dgm:cxn modelId="{2FCFC700-DE58-4ADD-9598-722931C3A92E}" type="presOf" srcId="{C6465301-30A3-4E54-99F3-4C7341D92F51}" destId="{AC6B1E77-1EDB-4D53-BCD3-61A19C539D14}" srcOrd="0" destOrd="0" presId="urn:microsoft.com/office/officeart/2005/8/layout/vProcess5"/>
    <dgm:cxn modelId="{AF2CC35F-B014-4053-B689-57E36B2CD030}" type="presOf" srcId="{F053451B-2304-4EA7-A5E2-49A6CBC8789D}" destId="{0FFEFD09-0B49-4A9F-94E6-C9C5D11D53DE}" srcOrd="0" destOrd="0" presId="urn:microsoft.com/office/officeart/2005/8/layout/vProcess5"/>
    <dgm:cxn modelId="{B92F073F-BEE2-4D99-863F-663CEF690152}" type="presOf" srcId="{D22153D6-2421-425C-839E-64A7B0A2197C}" destId="{5221CEFF-ED55-44A0-A1D9-57B6DF6D74DF}" srcOrd="0" destOrd="0" presId="urn:microsoft.com/office/officeart/2005/8/layout/vProcess5"/>
    <dgm:cxn modelId="{0C4B51D5-C446-4BE0-8AE1-343539F9366D}" type="presOf" srcId="{BC791B33-71B1-49F1-A85F-FC110FC33D71}" destId="{DE31022C-68E9-4DAE-8BF1-B63B84B1DEFA}" srcOrd="0" destOrd="0" presId="urn:microsoft.com/office/officeart/2005/8/layout/vProcess5"/>
    <dgm:cxn modelId="{59C28F79-682D-415C-A216-C99434C19B92}" type="presOf" srcId="{D22153D6-2421-425C-839E-64A7B0A2197C}" destId="{28E35B11-64C4-4146-9840-459FA40215E1}" srcOrd="1" destOrd="0" presId="urn:microsoft.com/office/officeart/2005/8/layout/vProcess5"/>
    <dgm:cxn modelId="{DC1E8982-8986-4A23-8667-91A5AAE1D935}" type="presOf" srcId="{29CFE67A-7C92-4C79-8EE1-191A50C86304}" destId="{988CC542-5CD5-4743-96E0-19A28F162168}" srcOrd="0" destOrd="0" presId="urn:microsoft.com/office/officeart/2005/8/layout/vProcess5"/>
    <dgm:cxn modelId="{A5B94426-DDCF-4CC9-94BA-81AB5934B31C}" type="presOf" srcId="{C6465301-30A3-4E54-99F3-4C7341D92F51}" destId="{68398B54-A767-4373-9C1A-6344F5325FFD}" srcOrd="1" destOrd="0" presId="urn:microsoft.com/office/officeart/2005/8/layout/vProcess5"/>
    <dgm:cxn modelId="{98F5201A-CD2A-4161-B31C-86AA8512C117}" type="presOf" srcId="{29CFE67A-7C92-4C79-8EE1-191A50C86304}" destId="{70D50BE5-18F7-4DF8-804C-581769A6F27C}" srcOrd="1" destOrd="0" presId="urn:microsoft.com/office/officeart/2005/8/layout/vProcess5"/>
    <dgm:cxn modelId="{3C6F594A-5F0C-4295-ABF2-3BA2D3C5343E}" type="presOf" srcId="{7D7FA8AC-8384-4D69-9B13-3FB66E751872}" destId="{5ABB5103-8702-491C-B840-CE02B05B2A8C}" srcOrd="0" destOrd="0" presId="urn:microsoft.com/office/officeart/2005/8/layout/vProcess5"/>
    <dgm:cxn modelId="{C333A71A-F1B2-441C-AB39-1CC0E92A9C9E}" srcId="{BC791B33-71B1-49F1-A85F-FC110FC33D71}" destId="{D22153D6-2421-425C-839E-64A7B0A2197C}" srcOrd="1" destOrd="0" parTransId="{8BAC0F2B-83F9-40E0-AE07-F3F648E23FB1}" sibTransId="{F053451B-2304-4EA7-A5E2-49A6CBC8789D}"/>
    <dgm:cxn modelId="{DF26DDC3-6B2A-47F4-BDC4-42C3E7691447}" type="presParOf" srcId="{DE31022C-68E9-4DAE-8BF1-B63B84B1DEFA}" destId="{E144C534-1C46-4AE0-BBD1-805F0F92E934}" srcOrd="0" destOrd="0" presId="urn:microsoft.com/office/officeart/2005/8/layout/vProcess5"/>
    <dgm:cxn modelId="{98C403EE-5E76-450B-B5E6-AF641DF0817D}" type="presParOf" srcId="{DE31022C-68E9-4DAE-8BF1-B63B84B1DEFA}" destId="{AC6B1E77-1EDB-4D53-BCD3-61A19C539D14}" srcOrd="1" destOrd="0" presId="urn:microsoft.com/office/officeart/2005/8/layout/vProcess5"/>
    <dgm:cxn modelId="{28101CC7-EBCF-432B-93AC-D32DF0A49A57}" type="presParOf" srcId="{DE31022C-68E9-4DAE-8BF1-B63B84B1DEFA}" destId="{5221CEFF-ED55-44A0-A1D9-57B6DF6D74DF}" srcOrd="2" destOrd="0" presId="urn:microsoft.com/office/officeart/2005/8/layout/vProcess5"/>
    <dgm:cxn modelId="{799C39AA-FD09-49FA-8A20-2B4373157652}" type="presParOf" srcId="{DE31022C-68E9-4DAE-8BF1-B63B84B1DEFA}" destId="{988CC542-5CD5-4743-96E0-19A28F162168}" srcOrd="3" destOrd="0" presId="urn:microsoft.com/office/officeart/2005/8/layout/vProcess5"/>
    <dgm:cxn modelId="{52C448C8-4A1E-4CE5-8432-C94ABFC3E87B}" type="presParOf" srcId="{DE31022C-68E9-4DAE-8BF1-B63B84B1DEFA}" destId="{5ABB5103-8702-491C-B840-CE02B05B2A8C}" srcOrd="4" destOrd="0" presId="urn:microsoft.com/office/officeart/2005/8/layout/vProcess5"/>
    <dgm:cxn modelId="{38A0E083-18B4-4924-898F-59D1A90B52D7}" type="presParOf" srcId="{DE31022C-68E9-4DAE-8BF1-B63B84B1DEFA}" destId="{0FFEFD09-0B49-4A9F-94E6-C9C5D11D53DE}" srcOrd="5" destOrd="0" presId="urn:microsoft.com/office/officeart/2005/8/layout/vProcess5"/>
    <dgm:cxn modelId="{DF702FE1-BCCE-41A2-AC1B-035F104C1EE3}" type="presParOf" srcId="{DE31022C-68E9-4DAE-8BF1-B63B84B1DEFA}" destId="{68398B54-A767-4373-9C1A-6344F5325FFD}" srcOrd="6" destOrd="0" presId="urn:microsoft.com/office/officeart/2005/8/layout/vProcess5"/>
    <dgm:cxn modelId="{5D5E2D2F-EBC7-4896-B40E-33A3636EC1FA}" type="presParOf" srcId="{DE31022C-68E9-4DAE-8BF1-B63B84B1DEFA}" destId="{28E35B11-64C4-4146-9840-459FA40215E1}" srcOrd="7" destOrd="0" presId="urn:microsoft.com/office/officeart/2005/8/layout/vProcess5"/>
    <dgm:cxn modelId="{7C068397-CFB2-432E-9AB1-42403D85EA07}" type="presParOf" srcId="{DE31022C-68E9-4DAE-8BF1-B63B84B1DEFA}" destId="{70D50BE5-18F7-4DF8-804C-581769A6F27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C791B33-71B1-49F1-A85F-FC110FC33D7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465301-30A3-4E54-99F3-4C7341D92F51}">
      <dgm:prSet phldrT="[Tekst]"/>
      <dgm:spPr/>
      <dgm:t>
        <a:bodyPr/>
        <a:lstStyle/>
        <a:p>
          <a:r>
            <a:rPr lang="pl-PL" dirty="0" err="1" smtClean="0"/>
            <a:t>Nadekspresja</a:t>
          </a:r>
          <a:r>
            <a:rPr lang="pl-PL" dirty="0" smtClean="0"/>
            <a:t> genów</a:t>
          </a:r>
          <a:endParaRPr lang="en-US" dirty="0"/>
        </a:p>
      </dgm:t>
    </dgm:pt>
    <dgm:pt modelId="{2C846FA3-898C-4F95-B282-17E994016C56}" type="parTrans" cxnId="{3A37CE3A-1D21-47BB-8FD6-93B19DCC44C2}">
      <dgm:prSet/>
      <dgm:spPr/>
      <dgm:t>
        <a:bodyPr/>
        <a:lstStyle/>
        <a:p>
          <a:endParaRPr lang="en-US"/>
        </a:p>
      </dgm:t>
    </dgm:pt>
    <dgm:pt modelId="{7D7FA8AC-8384-4D69-9B13-3FB66E751872}" type="sibTrans" cxnId="{3A37CE3A-1D21-47BB-8FD6-93B19DCC44C2}">
      <dgm:prSet/>
      <dgm:spPr/>
      <dgm:t>
        <a:bodyPr/>
        <a:lstStyle/>
        <a:p>
          <a:endParaRPr lang="en-US"/>
        </a:p>
      </dgm:t>
    </dgm:pt>
    <dgm:pt modelId="{D22153D6-2421-425C-839E-64A7B0A2197C}">
      <dgm:prSet phldrT="[Tekst]"/>
      <dgm:spPr/>
      <dgm:t>
        <a:bodyPr/>
        <a:lstStyle/>
        <a:p>
          <a:r>
            <a:rPr lang="pl-PL" dirty="0" smtClean="0"/>
            <a:t>Dużo za duży poziom</a:t>
          </a:r>
          <a:endParaRPr lang="en-US" dirty="0"/>
        </a:p>
      </dgm:t>
    </dgm:pt>
    <dgm:pt modelId="{8BAC0F2B-83F9-40E0-AE07-F3F648E23FB1}" type="parTrans" cxnId="{C333A71A-F1B2-441C-AB39-1CC0E92A9C9E}">
      <dgm:prSet/>
      <dgm:spPr/>
      <dgm:t>
        <a:bodyPr/>
        <a:lstStyle/>
        <a:p>
          <a:endParaRPr lang="en-US"/>
        </a:p>
      </dgm:t>
    </dgm:pt>
    <dgm:pt modelId="{F053451B-2304-4EA7-A5E2-49A6CBC8789D}" type="sibTrans" cxnId="{C333A71A-F1B2-441C-AB39-1CC0E92A9C9E}">
      <dgm:prSet/>
      <dgm:spPr/>
      <dgm:t>
        <a:bodyPr/>
        <a:lstStyle/>
        <a:p>
          <a:endParaRPr lang="en-US"/>
        </a:p>
      </dgm:t>
    </dgm:pt>
    <dgm:pt modelId="{29CFE67A-7C92-4C79-8EE1-191A50C86304}">
      <dgm:prSet phldrT="[Tekst]"/>
      <dgm:spPr/>
      <dgm:t>
        <a:bodyPr/>
        <a:lstStyle/>
        <a:p>
          <a:r>
            <a:rPr lang="pl-PL" dirty="0" smtClean="0"/>
            <a:t>Spowolnienie</a:t>
          </a:r>
          <a:endParaRPr lang="en-US" dirty="0"/>
        </a:p>
      </dgm:t>
    </dgm:pt>
    <dgm:pt modelId="{7AE1DC76-FD47-4A02-90AC-0FB4CD3C7639}" type="parTrans" cxnId="{E7746B52-CBE1-4CD4-84C9-2DCD1A10FB07}">
      <dgm:prSet/>
      <dgm:spPr/>
      <dgm:t>
        <a:bodyPr/>
        <a:lstStyle/>
        <a:p>
          <a:endParaRPr lang="en-US"/>
        </a:p>
      </dgm:t>
    </dgm:pt>
    <dgm:pt modelId="{2D6A05B2-062C-4986-94A6-6D084E79FBF0}" type="sibTrans" cxnId="{E7746B52-CBE1-4CD4-84C9-2DCD1A10FB07}">
      <dgm:prSet/>
      <dgm:spPr/>
      <dgm:t>
        <a:bodyPr/>
        <a:lstStyle/>
        <a:p>
          <a:endParaRPr lang="en-US"/>
        </a:p>
      </dgm:t>
    </dgm:pt>
    <dgm:pt modelId="{DE31022C-68E9-4DAE-8BF1-B63B84B1DEFA}" type="pres">
      <dgm:prSet presAssocID="{BC791B33-71B1-49F1-A85F-FC110FC33D7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44C534-1C46-4AE0-BBD1-805F0F92E934}" type="pres">
      <dgm:prSet presAssocID="{BC791B33-71B1-49F1-A85F-FC110FC33D71}" presName="dummyMaxCanvas" presStyleCnt="0">
        <dgm:presLayoutVars/>
      </dgm:prSet>
      <dgm:spPr/>
    </dgm:pt>
    <dgm:pt modelId="{AC6B1E77-1EDB-4D53-BCD3-61A19C539D14}" type="pres">
      <dgm:prSet presAssocID="{BC791B33-71B1-49F1-A85F-FC110FC33D7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1CEFF-ED55-44A0-A1D9-57B6DF6D74DF}" type="pres">
      <dgm:prSet presAssocID="{BC791B33-71B1-49F1-A85F-FC110FC33D7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CC542-5CD5-4743-96E0-19A28F162168}" type="pres">
      <dgm:prSet presAssocID="{BC791B33-71B1-49F1-A85F-FC110FC33D7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B5103-8702-491C-B840-CE02B05B2A8C}" type="pres">
      <dgm:prSet presAssocID="{BC791B33-71B1-49F1-A85F-FC110FC33D7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EFD09-0B49-4A9F-94E6-C9C5D11D53DE}" type="pres">
      <dgm:prSet presAssocID="{BC791B33-71B1-49F1-A85F-FC110FC33D7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98B54-A767-4373-9C1A-6344F5325FFD}" type="pres">
      <dgm:prSet presAssocID="{BC791B33-71B1-49F1-A85F-FC110FC33D7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35B11-64C4-4146-9840-459FA40215E1}" type="pres">
      <dgm:prSet presAssocID="{BC791B33-71B1-49F1-A85F-FC110FC33D7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D50BE5-18F7-4DF8-804C-581769A6F27C}" type="pres">
      <dgm:prSet presAssocID="{BC791B33-71B1-49F1-A85F-FC110FC33D7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37CE3A-1D21-47BB-8FD6-93B19DCC44C2}" srcId="{BC791B33-71B1-49F1-A85F-FC110FC33D71}" destId="{C6465301-30A3-4E54-99F3-4C7341D92F51}" srcOrd="0" destOrd="0" parTransId="{2C846FA3-898C-4F95-B282-17E994016C56}" sibTransId="{7D7FA8AC-8384-4D69-9B13-3FB66E751872}"/>
    <dgm:cxn modelId="{B7BAE340-EE2B-44A6-8EE3-5FF0AF11F00D}" type="presOf" srcId="{C6465301-30A3-4E54-99F3-4C7341D92F51}" destId="{AC6B1E77-1EDB-4D53-BCD3-61A19C539D14}" srcOrd="0" destOrd="0" presId="urn:microsoft.com/office/officeart/2005/8/layout/vProcess5"/>
    <dgm:cxn modelId="{E7746B52-CBE1-4CD4-84C9-2DCD1A10FB07}" srcId="{BC791B33-71B1-49F1-A85F-FC110FC33D71}" destId="{29CFE67A-7C92-4C79-8EE1-191A50C86304}" srcOrd="2" destOrd="0" parTransId="{7AE1DC76-FD47-4A02-90AC-0FB4CD3C7639}" sibTransId="{2D6A05B2-062C-4986-94A6-6D084E79FBF0}"/>
    <dgm:cxn modelId="{1A87D65E-793A-4119-9A70-7A833BCD7487}" type="presOf" srcId="{29CFE67A-7C92-4C79-8EE1-191A50C86304}" destId="{988CC542-5CD5-4743-96E0-19A28F162168}" srcOrd="0" destOrd="0" presId="urn:microsoft.com/office/officeart/2005/8/layout/vProcess5"/>
    <dgm:cxn modelId="{F6EF5603-6F64-4F5A-93B7-FC22A55E63D9}" type="presOf" srcId="{D22153D6-2421-425C-839E-64A7B0A2197C}" destId="{5221CEFF-ED55-44A0-A1D9-57B6DF6D74DF}" srcOrd="0" destOrd="0" presId="urn:microsoft.com/office/officeart/2005/8/layout/vProcess5"/>
    <dgm:cxn modelId="{0D89141B-FDD8-4B1B-9D88-96AABC33FF2D}" type="presOf" srcId="{29CFE67A-7C92-4C79-8EE1-191A50C86304}" destId="{70D50BE5-18F7-4DF8-804C-581769A6F27C}" srcOrd="1" destOrd="0" presId="urn:microsoft.com/office/officeart/2005/8/layout/vProcess5"/>
    <dgm:cxn modelId="{D690E089-3075-4FB9-BD77-188A62797738}" type="presOf" srcId="{7D7FA8AC-8384-4D69-9B13-3FB66E751872}" destId="{5ABB5103-8702-491C-B840-CE02B05B2A8C}" srcOrd="0" destOrd="0" presId="urn:microsoft.com/office/officeart/2005/8/layout/vProcess5"/>
    <dgm:cxn modelId="{C333A71A-F1B2-441C-AB39-1CC0E92A9C9E}" srcId="{BC791B33-71B1-49F1-A85F-FC110FC33D71}" destId="{D22153D6-2421-425C-839E-64A7B0A2197C}" srcOrd="1" destOrd="0" parTransId="{8BAC0F2B-83F9-40E0-AE07-F3F648E23FB1}" sibTransId="{F053451B-2304-4EA7-A5E2-49A6CBC8789D}"/>
    <dgm:cxn modelId="{283AC118-279D-4025-A329-4239F58EF1DD}" type="presOf" srcId="{F053451B-2304-4EA7-A5E2-49A6CBC8789D}" destId="{0FFEFD09-0B49-4A9F-94E6-C9C5D11D53DE}" srcOrd="0" destOrd="0" presId="urn:microsoft.com/office/officeart/2005/8/layout/vProcess5"/>
    <dgm:cxn modelId="{1ADA3085-9466-4D70-8027-EBCD1B9D8774}" type="presOf" srcId="{C6465301-30A3-4E54-99F3-4C7341D92F51}" destId="{68398B54-A767-4373-9C1A-6344F5325FFD}" srcOrd="1" destOrd="0" presId="urn:microsoft.com/office/officeart/2005/8/layout/vProcess5"/>
    <dgm:cxn modelId="{A5A648FB-457B-4F8E-8D3A-8A0B14078BA9}" type="presOf" srcId="{D22153D6-2421-425C-839E-64A7B0A2197C}" destId="{28E35B11-64C4-4146-9840-459FA40215E1}" srcOrd="1" destOrd="0" presId="urn:microsoft.com/office/officeart/2005/8/layout/vProcess5"/>
    <dgm:cxn modelId="{2F820157-8957-4847-AA95-00532AC6F66F}" type="presOf" srcId="{BC791B33-71B1-49F1-A85F-FC110FC33D71}" destId="{DE31022C-68E9-4DAE-8BF1-B63B84B1DEFA}" srcOrd="0" destOrd="0" presId="urn:microsoft.com/office/officeart/2005/8/layout/vProcess5"/>
    <dgm:cxn modelId="{204AE093-B981-4AB6-9DA7-B2A760EEFD7B}" type="presParOf" srcId="{DE31022C-68E9-4DAE-8BF1-B63B84B1DEFA}" destId="{E144C534-1C46-4AE0-BBD1-805F0F92E934}" srcOrd="0" destOrd="0" presId="urn:microsoft.com/office/officeart/2005/8/layout/vProcess5"/>
    <dgm:cxn modelId="{4D0C6589-C7B7-4461-B61C-EFCCC94888D6}" type="presParOf" srcId="{DE31022C-68E9-4DAE-8BF1-B63B84B1DEFA}" destId="{AC6B1E77-1EDB-4D53-BCD3-61A19C539D14}" srcOrd="1" destOrd="0" presId="urn:microsoft.com/office/officeart/2005/8/layout/vProcess5"/>
    <dgm:cxn modelId="{40A3CEB3-9618-4BE2-8142-63E5CD5498C1}" type="presParOf" srcId="{DE31022C-68E9-4DAE-8BF1-B63B84B1DEFA}" destId="{5221CEFF-ED55-44A0-A1D9-57B6DF6D74DF}" srcOrd="2" destOrd="0" presId="urn:microsoft.com/office/officeart/2005/8/layout/vProcess5"/>
    <dgm:cxn modelId="{3E8F876E-BC2A-4FCE-ABE9-E2898E175CA3}" type="presParOf" srcId="{DE31022C-68E9-4DAE-8BF1-B63B84B1DEFA}" destId="{988CC542-5CD5-4743-96E0-19A28F162168}" srcOrd="3" destOrd="0" presId="urn:microsoft.com/office/officeart/2005/8/layout/vProcess5"/>
    <dgm:cxn modelId="{B98B968C-A407-44BA-B22E-00351C88B506}" type="presParOf" srcId="{DE31022C-68E9-4DAE-8BF1-B63B84B1DEFA}" destId="{5ABB5103-8702-491C-B840-CE02B05B2A8C}" srcOrd="4" destOrd="0" presId="urn:microsoft.com/office/officeart/2005/8/layout/vProcess5"/>
    <dgm:cxn modelId="{6680A7E2-06F1-472F-BC59-1308D6DFE8FE}" type="presParOf" srcId="{DE31022C-68E9-4DAE-8BF1-B63B84B1DEFA}" destId="{0FFEFD09-0B49-4A9F-94E6-C9C5D11D53DE}" srcOrd="5" destOrd="0" presId="urn:microsoft.com/office/officeart/2005/8/layout/vProcess5"/>
    <dgm:cxn modelId="{F5000CC3-783B-4BBB-8BE0-CD09B38B3392}" type="presParOf" srcId="{DE31022C-68E9-4DAE-8BF1-B63B84B1DEFA}" destId="{68398B54-A767-4373-9C1A-6344F5325FFD}" srcOrd="6" destOrd="0" presId="urn:microsoft.com/office/officeart/2005/8/layout/vProcess5"/>
    <dgm:cxn modelId="{5802413C-8796-4DDA-936D-204BEF05FCBF}" type="presParOf" srcId="{DE31022C-68E9-4DAE-8BF1-B63B84B1DEFA}" destId="{28E35B11-64C4-4146-9840-459FA40215E1}" srcOrd="7" destOrd="0" presId="urn:microsoft.com/office/officeart/2005/8/layout/vProcess5"/>
    <dgm:cxn modelId="{7F20729D-A927-4D0F-BBC5-A2251E90DA58}" type="presParOf" srcId="{DE31022C-68E9-4DAE-8BF1-B63B84B1DEFA}" destId="{70D50BE5-18F7-4DF8-804C-581769A6F27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B2516FF-E884-4CEB-B537-38560B536989}" type="doc">
      <dgm:prSet loTypeId="urn:microsoft.com/office/officeart/2005/8/layout/gear1" loCatId="cycle" qsTypeId="urn:microsoft.com/office/officeart/2005/8/quickstyle/simple1" qsCatId="simple" csTypeId="urn:microsoft.com/office/officeart/2005/8/colors/accent1_4" csCatId="accent1" phldr="1"/>
      <dgm:spPr/>
    </dgm:pt>
    <dgm:pt modelId="{91E67845-DA6A-44A7-A98E-85ECDCDFF2B9}">
      <dgm:prSet phldrT="[Tekst]" custT="1"/>
      <dgm:spPr/>
      <dgm:t>
        <a:bodyPr/>
        <a:lstStyle/>
        <a:p>
          <a:r>
            <a:rPr lang="pl-PL" sz="2400" dirty="0" smtClean="0"/>
            <a:t>rozwiązanie</a:t>
          </a:r>
          <a:endParaRPr lang="en-US" sz="2400" dirty="0"/>
        </a:p>
      </dgm:t>
    </dgm:pt>
    <dgm:pt modelId="{CB94D2DB-B82C-42D7-8228-330C7F7A821A}" type="parTrans" cxnId="{B20A3FBC-D6D9-46E5-9597-E85B415FF172}">
      <dgm:prSet/>
      <dgm:spPr/>
      <dgm:t>
        <a:bodyPr/>
        <a:lstStyle/>
        <a:p>
          <a:endParaRPr lang="en-US"/>
        </a:p>
      </dgm:t>
    </dgm:pt>
    <dgm:pt modelId="{51E55646-666D-4534-BA98-2483262D9CE3}" type="sibTrans" cxnId="{B20A3FBC-D6D9-46E5-9597-E85B415FF172}">
      <dgm:prSet/>
      <dgm:spPr/>
      <dgm:t>
        <a:bodyPr/>
        <a:lstStyle/>
        <a:p>
          <a:endParaRPr lang="en-US"/>
        </a:p>
      </dgm:t>
    </dgm:pt>
    <dgm:pt modelId="{C2ED4C12-106A-4A5F-AACB-13B5E19DAE45}">
      <dgm:prSet phldrT="[Tekst]" custT="1"/>
      <dgm:spPr/>
      <dgm:t>
        <a:bodyPr/>
        <a:lstStyle/>
        <a:p>
          <a:r>
            <a:rPr lang="pl-PL" sz="2800" dirty="0" smtClean="0"/>
            <a:t>suplementy</a:t>
          </a:r>
          <a:endParaRPr lang="en-US" sz="2800" dirty="0"/>
        </a:p>
      </dgm:t>
    </dgm:pt>
    <dgm:pt modelId="{859ADB61-77AF-4D20-97D3-40E0ED9523ED}" type="parTrans" cxnId="{726CC4D2-AE1D-4841-BEC6-745E0634CD63}">
      <dgm:prSet/>
      <dgm:spPr/>
      <dgm:t>
        <a:bodyPr/>
        <a:lstStyle/>
        <a:p>
          <a:endParaRPr lang="en-US"/>
        </a:p>
      </dgm:t>
    </dgm:pt>
    <dgm:pt modelId="{18F46756-4AE9-45A8-927D-02F754D7B053}" type="sibTrans" cxnId="{726CC4D2-AE1D-4841-BEC6-745E0634CD63}">
      <dgm:prSet/>
      <dgm:spPr/>
      <dgm:t>
        <a:bodyPr/>
        <a:lstStyle/>
        <a:p>
          <a:endParaRPr lang="en-US"/>
        </a:p>
      </dgm:t>
    </dgm:pt>
    <dgm:pt modelId="{42EABC5F-177F-45EC-AEF7-DF171CD8624E}">
      <dgm:prSet phldrT="[Tekst]" custT="1"/>
      <dgm:spPr/>
      <dgm:t>
        <a:bodyPr/>
        <a:lstStyle/>
        <a:p>
          <a:r>
            <a:rPr lang="pl-PL" sz="1100" dirty="0" smtClean="0"/>
            <a:t>GINKGO BILOBA</a:t>
          </a:r>
          <a:endParaRPr lang="en-US" sz="1100" dirty="0"/>
        </a:p>
      </dgm:t>
    </dgm:pt>
    <dgm:pt modelId="{2CA738B4-174C-4D03-A61D-96253551BDCE}" type="parTrans" cxnId="{0767150F-D4E4-4011-AEC0-9F9AADDFE18F}">
      <dgm:prSet/>
      <dgm:spPr/>
      <dgm:t>
        <a:bodyPr/>
        <a:lstStyle/>
        <a:p>
          <a:endParaRPr lang="en-US"/>
        </a:p>
      </dgm:t>
    </dgm:pt>
    <dgm:pt modelId="{435B3CE1-E784-416F-9B1B-2FE28E461998}" type="sibTrans" cxnId="{0767150F-D4E4-4011-AEC0-9F9AADDFE18F}">
      <dgm:prSet/>
      <dgm:spPr/>
      <dgm:t>
        <a:bodyPr/>
        <a:lstStyle/>
        <a:p>
          <a:endParaRPr lang="en-US"/>
        </a:p>
      </dgm:t>
    </dgm:pt>
    <dgm:pt modelId="{87E140E3-181C-4F1B-AE3D-38420E1F43D4}" type="pres">
      <dgm:prSet presAssocID="{6B2516FF-E884-4CEB-B537-38560B53698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E8A34C7-21DA-425D-85A1-BE5DF575F5C6}" type="pres">
      <dgm:prSet presAssocID="{91E67845-DA6A-44A7-A98E-85ECDCDFF2B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354780-580F-4138-91CB-9C1E9AFC340F}" type="pres">
      <dgm:prSet presAssocID="{91E67845-DA6A-44A7-A98E-85ECDCDFF2B9}" presName="gear1srcNode" presStyleLbl="node1" presStyleIdx="0" presStyleCnt="3"/>
      <dgm:spPr/>
      <dgm:t>
        <a:bodyPr/>
        <a:lstStyle/>
        <a:p>
          <a:endParaRPr lang="en-US"/>
        </a:p>
      </dgm:t>
    </dgm:pt>
    <dgm:pt modelId="{4115502D-C0F4-4379-8C0E-F6D61F583172}" type="pres">
      <dgm:prSet presAssocID="{91E67845-DA6A-44A7-A98E-85ECDCDFF2B9}" presName="gear1dstNode" presStyleLbl="node1" presStyleIdx="0" presStyleCnt="3"/>
      <dgm:spPr/>
      <dgm:t>
        <a:bodyPr/>
        <a:lstStyle/>
        <a:p>
          <a:endParaRPr lang="en-US"/>
        </a:p>
      </dgm:t>
    </dgm:pt>
    <dgm:pt modelId="{4F7E3232-DEC7-4642-89B6-60A617FAFC6B}" type="pres">
      <dgm:prSet presAssocID="{C2ED4C12-106A-4A5F-AACB-13B5E19DAE45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D300F-47DF-4FFA-ADAC-D42A1ABEFAFA}" type="pres">
      <dgm:prSet presAssocID="{C2ED4C12-106A-4A5F-AACB-13B5E19DAE45}" presName="gear2srcNode" presStyleLbl="node1" presStyleIdx="1" presStyleCnt="3"/>
      <dgm:spPr/>
      <dgm:t>
        <a:bodyPr/>
        <a:lstStyle/>
        <a:p>
          <a:endParaRPr lang="en-US"/>
        </a:p>
      </dgm:t>
    </dgm:pt>
    <dgm:pt modelId="{180C2CAF-8D8A-4C43-BDC5-EA49D76EB4CF}" type="pres">
      <dgm:prSet presAssocID="{C2ED4C12-106A-4A5F-AACB-13B5E19DAE45}" presName="gear2dstNode" presStyleLbl="node1" presStyleIdx="1" presStyleCnt="3"/>
      <dgm:spPr/>
      <dgm:t>
        <a:bodyPr/>
        <a:lstStyle/>
        <a:p>
          <a:endParaRPr lang="en-US"/>
        </a:p>
      </dgm:t>
    </dgm:pt>
    <dgm:pt modelId="{7E493826-FAF2-4BF9-91AD-AD37983327CF}" type="pres">
      <dgm:prSet presAssocID="{42EABC5F-177F-45EC-AEF7-DF171CD8624E}" presName="gear3" presStyleLbl="node1" presStyleIdx="2" presStyleCnt="3"/>
      <dgm:spPr/>
      <dgm:t>
        <a:bodyPr/>
        <a:lstStyle/>
        <a:p>
          <a:endParaRPr lang="en-US"/>
        </a:p>
      </dgm:t>
    </dgm:pt>
    <dgm:pt modelId="{06130496-01D3-49D5-A5DB-B887E3534BFB}" type="pres">
      <dgm:prSet presAssocID="{42EABC5F-177F-45EC-AEF7-DF171CD8624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38EC3-E7C2-4256-83AC-A35BF94DC94C}" type="pres">
      <dgm:prSet presAssocID="{42EABC5F-177F-45EC-AEF7-DF171CD8624E}" presName="gear3srcNode" presStyleLbl="node1" presStyleIdx="2" presStyleCnt="3"/>
      <dgm:spPr/>
      <dgm:t>
        <a:bodyPr/>
        <a:lstStyle/>
        <a:p>
          <a:endParaRPr lang="en-US"/>
        </a:p>
      </dgm:t>
    </dgm:pt>
    <dgm:pt modelId="{59C18640-E2A1-4297-AE84-B673C42DC05C}" type="pres">
      <dgm:prSet presAssocID="{42EABC5F-177F-45EC-AEF7-DF171CD8624E}" presName="gear3dstNode" presStyleLbl="node1" presStyleIdx="2" presStyleCnt="3"/>
      <dgm:spPr/>
      <dgm:t>
        <a:bodyPr/>
        <a:lstStyle/>
        <a:p>
          <a:endParaRPr lang="en-US"/>
        </a:p>
      </dgm:t>
    </dgm:pt>
    <dgm:pt modelId="{F3A6B5E3-C782-465D-A1C0-3EB214FCA7CA}" type="pres">
      <dgm:prSet presAssocID="{51E55646-666D-4534-BA98-2483262D9CE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6BA688B7-A974-4FBE-B98D-48CA97E2937E}" type="pres">
      <dgm:prSet presAssocID="{18F46756-4AE9-45A8-927D-02F754D7B053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4FEC971C-182D-4426-BCBD-A48422B68539}" type="pres">
      <dgm:prSet presAssocID="{435B3CE1-E784-416F-9B1B-2FE28E461998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06E8264-0192-4B44-98D4-4B4E5F051C9C}" type="presOf" srcId="{91E67845-DA6A-44A7-A98E-85ECDCDFF2B9}" destId="{9E8A34C7-21DA-425D-85A1-BE5DF575F5C6}" srcOrd="0" destOrd="0" presId="urn:microsoft.com/office/officeart/2005/8/layout/gear1"/>
    <dgm:cxn modelId="{D2297477-AE83-496A-A406-3346BF58A15F}" type="presOf" srcId="{C2ED4C12-106A-4A5F-AACB-13B5E19DAE45}" destId="{4F7E3232-DEC7-4642-89B6-60A617FAFC6B}" srcOrd="0" destOrd="0" presId="urn:microsoft.com/office/officeart/2005/8/layout/gear1"/>
    <dgm:cxn modelId="{31E615A9-D43C-4F49-A56B-7CA3D044F8EC}" type="presOf" srcId="{91E67845-DA6A-44A7-A98E-85ECDCDFF2B9}" destId="{FB354780-580F-4138-91CB-9C1E9AFC340F}" srcOrd="1" destOrd="0" presId="urn:microsoft.com/office/officeart/2005/8/layout/gear1"/>
    <dgm:cxn modelId="{C3FDCE2A-3637-4934-AAA8-08EFA319215A}" type="presOf" srcId="{42EABC5F-177F-45EC-AEF7-DF171CD8624E}" destId="{7E493826-FAF2-4BF9-91AD-AD37983327CF}" srcOrd="0" destOrd="0" presId="urn:microsoft.com/office/officeart/2005/8/layout/gear1"/>
    <dgm:cxn modelId="{0767150F-D4E4-4011-AEC0-9F9AADDFE18F}" srcId="{6B2516FF-E884-4CEB-B537-38560B536989}" destId="{42EABC5F-177F-45EC-AEF7-DF171CD8624E}" srcOrd="2" destOrd="0" parTransId="{2CA738B4-174C-4D03-A61D-96253551BDCE}" sibTransId="{435B3CE1-E784-416F-9B1B-2FE28E461998}"/>
    <dgm:cxn modelId="{59BE2E2C-EB52-4EEB-9755-A34E12C01E72}" type="presOf" srcId="{435B3CE1-E784-416F-9B1B-2FE28E461998}" destId="{4FEC971C-182D-4426-BCBD-A48422B68539}" srcOrd="0" destOrd="0" presId="urn:microsoft.com/office/officeart/2005/8/layout/gear1"/>
    <dgm:cxn modelId="{0C568AB8-34EA-482A-87C5-88F0EC3AFB0B}" type="presOf" srcId="{42EABC5F-177F-45EC-AEF7-DF171CD8624E}" destId="{02938EC3-E7C2-4256-83AC-A35BF94DC94C}" srcOrd="2" destOrd="0" presId="urn:microsoft.com/office/officeart/2005/8/layout/gear1"/>
    <dgm:cxn modelId="{AD8C943E-A487-432E-9639-010D47D60F5F}" type="presOf" srcId="{18F46756-4AE9-45A8-927D-02F754D7B053}" destId="{6BA688B7-A974-4FBE-B98D-48CA97E2937E}" srcOrd="0" destOrd="0" presId="urn:microsoft.com/office/officeart/2005/8/layout/gear1"/>
    <dgm:cxn modelId="{9A3B5F90-58AE-4CB4-A84B-81468247756A}" type="presOf" srcId="{91E67845-DA6A-44A7-A98E-85ECDCDFF2B9}" destId="{4115502D-C0F4-4379-8C0E-F6D61F583172}" srcOrd="2" destOrd="0" presId="urn:microsoft.com/office/officeart/2005/8/layout/gear1"/>
    <dgm:cxn modelId="{F8723C0B-668D-49FF-A3A3-7B5CDA00C5B9}" type="presOf" srcId="{6B2516FF-E884-4CEB-B537-38560B536989}" destId="{87E140E3-181C-4F1B-AE3D-38420E1F43D4}" srcOrd="0" destOrd="0" presId="urn:microsoft.com/office/officeart/2005/8/layout/gear1"/>
    <dgm:cxn modelId="{3D099B32-F9E8-4815-A218-EF41D20B9B8D}" type="presOf" srcId="{42EABC5F-177F-45EC-AEF7-DF171CD8624E}" destId="{59C18640-E2A1-4297-AE84-B673C42DC05C}" srcOrd="3" destOrd="0" presId="urn:microsoft.com/office/officeart/2005/8/layout/gear1"/>
    <dgm:cxn modelId="{B20A3FBC-D6D9-46E5-9597-E85B415FF172}" srcId="{6B2516FF-E884-4CEB-B537-38560B536989}" destId="{91E67845-DA6A-44A7-A98E-85ECDCDFF2B9}" srcOrd="0" destOrd="0" parTransId="{CB94D2DB-B82C-42D7-8228-330C7F7A821A}" sibTransId="{51E55646-666D-4534-BA98-2483262D9CE3}"/>
    <dgm:cxn modelId="{726CC4D2-AE1D-4841-BEC6-745E0634CD63}" srcId="{6B2516FF-E884-4CEB-B537-38560B536989}" destId="{C2ED4C12-106A-4A5F-AACB-13B5E19DAE45}" srcOrd="1" destOrd="0" parTransId="{859ADB61-77AF-4D20-97D3-40E0ED9523ED}" sibTransId="{18F46756-4AE9-45A8-927D-02F754D7B053}"/>
    <dgm:cxn modelId="{8EB8EB10-6E8C-4DE3-804E-4A12EA3389A9}" type="presOf" srcId="{C2ED4C12-106A-4A5F-AACB-13B5E19DAE45}" destId="{74ED300F-47DF-4FFA-ADAC-D42A1ABEFAFA}" srcOrd="1" destOrd="0" presId="urn:microsoft.com/office/officeart/2005/8/layout/gear1"/>
    <dgm:cxn modelId="{678FF88D-4AAD-4B44-B524-0E930B18F7ED}" type="presOf" srcId="{42EABC5F-177F-45EC-AEF7-DF171CD8624E}" destId="{06130496-01D3-49D5-A5DB-B887E3534BFB}" srcOrd="1" destOrd="0" presId="urn:microsoft.com/office/officeart/2005/8/layout/gear1"/>
    <dgm:cxn modelId="{BDF2B4F7-5C5D-46DF-A7CE-4E23BA5474E7}" type="presOf" srcId="{C2ED4C12-106A-4A5F-AACB-13B5E19DAE45}" destId="{180C2CAF-8D8A-4C43-BDC5-EA49D76EB4CF}" srcOrd="2" destOrd="0" presId="urn:microsoft.com/office/officeart/2005/8/layout/gear1"/>
    <dgm:cxn modelId="{226C961C-EB95-44A1-B1AF-E21CF47EC585}" type="presOf" srcId="{51E55646-666D-4534-BA98-2483262D9CE3}" destId="{F3A6B5E3-C782-465D-A1C0-3EB214FCA7CA}" srcOrd="0" destOrd="0" presId="urn:microsoft.com/office/officeart/2005/8/layout/gear1"/>
    <dgm:cxn modelId="{ED9742CE-6D84-45EC-A0B7-BE531D5788DD}" type="presParOf" srcId="{87E140E3-181C-4F1B-AE3D-38420E1F43D4}" destId="{9E8A34C7-21DA-425D-85A1-BE5DF575F5C6}" srcOrd="0" destOrd="0" presId="urn:microsoft.com/office/officeart/2005/8/layout/gear1"/>
    <dgm:cxn modelId="{F7E83943-9AE5-460E-8EB9-902167F8C4E9}" type="presParOf" srcId="{87E140E3-181C-4F1B-AE3D-38420E1F43D4}" destId="{FB354780-580F-4138-91CB-9C1E9AFC340F}" srcOrd="1" destOrd="0" presId="urn:microsoft.com/office/officeart/2005/8/layout/gear1"/>
    <dgm:cxn modelId="{BD5B9B4C-768D-4AF5-AF57-FA242131AF20}" type="presParOf" srcId="{87E140E3-181C-4F1B-AE3D-38420E1F43D4}" destId="{4115502D-C0F4-4379-8C0E-F6D61F583172}" srcOrd="2" destOrd="0" presId="urn:microsoft.com/office/officeart/2005/8/layout/gear1"/>
    <dgm:cxn modelId="{C29B6DF2-4C71-49BB-8BBA-A17FE6064024}" type="presParOf" srcId="{87E140E3-181C-4F1B-AE3D-38420E1F43D4}" destId="{4F7E3232-DEC7-4642-89B6-60A617FAFC6B}" srcOrd="3" destOrd="0" presId="urn:microsoft.com/office/officeart/2005/8/layout/gear1"/>
    <dgm:cxn modelId="{3355AB9A-5D8A-45EA-ADD6-B1FACB46BABE}" type="presParOf" srcId="{87E140E3-181C-4F1B-AE3D-38420E1F43D4}" destId="{74ED300F-47DF-4FFA-ADAC-D42A1ABEFAFA}" srcOrd="4" destOrd="0" presId="urn:microsoft.com/office/officeart/2005/8/layout/gear1"/>
    <dgm:cxn modelId="{5A364476-D300-4863-9671-B5AFBE1170D9}" type="presParOf" srcId="{87E140E3-181C-4F1B-AE3D-38420E1F43D4}" destId="{180C2CAF-8D8A-4C43-BDC5-EA49D76EB4CF}" srcOrd="5" destOrd="0" presId="urn:microsoft.com/office/officeart/2005/8/layout/gear1"/>
    <dgm:cxn modelId="{578F3F45-1503-46D3-B37A-ED45566D39E5}" type="presParOf" srcId="{87E140E3-181C-4F1B-AE3D-38420E1F43D4}" destId="{7E493826-FAF2-4BF9-91AD-AD37983327CF}" srcOrd="6" destOrd="0" presId="urn:microsoft.com/office/officeart/2005/8/layout/gear1"/>
    <dgm:cxn modelId="{C66F9577-ECBD-4386-B7B3-FFD65D9B1DA5}" type="presParOf" srcId="{87E140E3-181C-4F1B-AE3D-38420E1F43D4}" destId="{06130496-01D3-49D5-A5DB-B887E3534BFB}" srcOrd="7" destOrd="0" presId="urn:microsoft.com/office/officeart/2005/8/layout/gear1"/>
    <dgm:cxn modelId="{716A2810-44A7-4948-910D-B0FDD61BB2F7}" type="presParOf" srcId="{87E140E3-181C-4F1B-AE3D-38420E1F43D4}" destId="{02938EC3-E7C2-4256-83AC-A35BF94DC94C}" srcOrd="8" destOrd="0" presId="urn:microsoft.com/office/officeart/2005/8/layout/gear1"/>
    <dgm:cxn modelId="{184C485D-7A52-4A83-AD1C-9036D52EA597}" type="presParOf" srcId="{87E140E3-181C-4F1B-AE3D-38420E1F43D4}" destId="{59C18640-E2A1-4297-AE84-B673C42DC05C}" srcOrd="9" destOrd="0" presId="urn:microsoft.com/office/officeart/2005/8/layout/gear1"/>
    <dgm:cxn modelId="{8D0BDA5B-6AE1-4EDE-9F8E-86E8E922B318}" type="presParOf" srcId="{87E140E3-181C-4F1B-AE3D-38420E1F43D4}" destId="{F3A6B5E3-C782-465D-A1C0-3EB214FCA7CA}" srcOrd="10" destOrd="0" presId="urn:microsoft.com/office/officeart/2005/8/layout/gear1"/>
    <dgm:cxn modelId="{6A09D723-DC56-4BA9-BA82-AAF57DDBDBE3}" type="presParOf" srcId="{87E140E3-181C-4F1B-AE3D-38420E1F43D4}" destId="{6BA688B7-A974-4FBE-B98D-48CA97E2937E}" srcOrd="11" destOrd="0" presId="urn:microsoft.com/office/officeart/2005/8/layout/gear1"/>
    <dgm:cxn modelId="{C418D72B-BA6F-48EA-99E3-704724D03550}" type="presParOf" srcId="{87E140E3-181C-4F1B-AE3D-38420E1F43D4}" destId="{4FEC971C-182D-4426-BCBD-A48422B6853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C791B33-71B1-49F1-A85F-FC110FC33D7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465301-30A3-4E54-99F3-4C7341D92F51}">
      <dgm:prSet phldrT="[Tekst]"/>
      <dgm:spPr/>
      <dgm:t>
        <a:bodyPr/>
        <a:lstStyle/>
        <a:p>
          <a:r>
            <a:rPr lang="pl-PL" dirty="0" err="1" smtClean="0"/>
            <a:t>Nadekspresja</a:t>
          </a:r>
          <a:r>
            <a:rPr lang="pl-PL" dirty="0" smtClean="0"/>
            <a:t> genów 9</a:t>
          </a:r>
          <a:endParaRPr lang="en-US" dirty="0"/>
        </a:p>
      </dgm:t>
    </dgm:pt>
    <dgm:pt modelId="{2C846FA3-898C-4F95-B282-17E994016C56}" type="parTrans" cxnId="{3A37CE3A-1D21-47BB-8FD6-93B19DCC44C2}">
      <dgm:prSet/>
      <dgm:spPr/>
      <dgm:t>
        <a:bodyPr/>
        <a:lstStyle/>
        <a:p>
          <a:endParaRPr lang="en-US"/>
        </a:p>
      </dgm:t>
    </dgm:pt>
    <dgm:pt modelId="{7D7FA8AC-8384-4D69-9B13-3FB66E751872}" type="sibTrans" cxnId="{3A37CE3A-1D21-47BB-8FD6-93B19DCC44C2}">
      <dgm:prSet/>
      <dgm:spPr/>
      <dgm:t>
        <a:bodyPr/>
        <a:lstStyle/>
        <a:p>
          <a:endParaRPr lang="en-US"/>
        </a:p>
      </dgm:t>
    </dgm:pt>
    <dgm:pt modelId="{D22153D6-2421-425C-839E-64A7B0A2197C}">
      <dgm:prSet phldrT="[Tekst]"/>
      <dgm:spPr/>
      <dgm:t>
        <a:bodyPr/>
        <a:lstStyle/>
        <a:p>
          <a:r>
            <a:rPr lang="pl-PL" dirty="0" smtClean="0"/>
            <a:t>Duży deficyt B12 i B6</a:t>
          </a:r>
          <a:endParaRPr lang="en-US" dirty="0"/>
        </a:p>
      </dgm:t>
    </dgm:pt>
    <dgm:pt modelId="{8BAC0F2B-83F9-40E0-AE07-F3F648E23FB1}" type="parTrans" cxnId="{C333A71A-F1B2-441C-AB39-1CC0E92A9C9E}">
      <dgm:prSet/>
      <dgm:spPr/>
      <dgm:t>
        <a:bodyPr/>
        <a:lstStyle/>
        <a:p>
          <a:endParaRPr lang="en-US"/>
        </a:p>
      </dgm:t>
    </dgm:pt>
    <dgm:pt modelId="{F053451B-2304-4EA7-A5E2-49A6CBC8789D}" type="sibTrans" cxnId="{C333A71A-F1B2-441C-AB39-1CC0E92A9C9E}">
      <dgm:prSet/>
      <dgm:spPr/>
      <dgm:t>
        <a:bodyPr/>
        <a:lstStyle/>
        <a:p>
          <a:endParaRPr lang="en-US"/>
        </a:p>
      </dgm:t>
    </dgm:pt>
    <dgm:pt modelId="{29CFE67A-7C92-4C79-8EE1-191A50C86304}">
      <dgm:prSet phldrT="[Tekst]"/>
      <dgm:spPr/>
      <dgm:t>
        <a:bodyPr/>
        <a:lstStyle/>
        <a:p>
          <a:r>
            <a:rPr lang="pl-PL" dirty="0" smtClean="0"/>
            <a:t>Złe wchłanianie tyrozyny i serotoniny</a:t>
          </a:r>
          <a:endParaRPr lang="en-US" dirty="0"/>
        </a:p>
      </dgm:t>
    </dgm:pt>
    <dgm:pt modelId="{7AE1DC76-FD47-4A02-90AC-0FB4CD3C7639}" type="parTrans" cxnId="{E7746B52-CBE1-4CD4-84C9-2DCD1A10FB07}">
      <dgm:prSet/>
      <dgm:spPr/>
      <dgm:t>
        <a:bodyPr/>
        <a:lstStyle/>
        <a:p>
          <a:endParaRPr lang="en-US"/>
        </a:p>
      </dgm:t>
    </dgm:pt>
    <dgm:pt modelId="{2D6A05B2-062C-4986-94A6-6D084E79FBF0}" type="sibTrans" cxnId="{E7746B52-CBE1-4CD4-84C9-2DCD1A10FB07}">
      <dgm:prSet/>
      <dgm:spPr/>
      <dgm:t>
        <a:bodyPr/>
        <a:lstStyle/>
        <a:p>
          <a:endParaRPr lang="en-US"/>
        </a:p>
      </dgm:t>
    </dgm:pt>
    <dgm:pt modelId="{DE31022C-68E9-4DAE-8BF1-B63B84B1DEFA}" type="pres">
      <dgm:prSet presAssocID="{BC791B33-71B1-49F1-A85F-FC110FC33D7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44C534-1C46-4AE0-BBD1-805F0F92E934}" type="pres">
      <dgm:prSet presAssocID="{BC791B33-71B1-49F1-A85F-FC110FC33D71}" presName="dummyMaxCanvas" presStyleCnt="0">
        <dgm:presLayoutVars/>
      </dgm:prSet>
      <dgm:spPr/>
    </dgm:pt>
    <dgm:pt modelId="{AC6B1E77-1EDB-4D53-BCD3-61A19C539D14}" type="pres">
      <dgm:prSet presAssocID="{BC791B33-71B1-49F1-A85F-FC110FC33D7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1CEFF-ED55-44A0-A1D9-57B6DF6D74DF}" type="pres">
      <dgm:prSet presAssocID="{BC791B33-71B1-49F1-A85F-FC110FC33D7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CC542-5CD5-4743-96E0-19A28F162168}" type="pres">
      <dgm:prSet presAssocID="{BC791B33-71B1-49F1-A85F-FC110FC33D7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B5103-8702-491C-B840-CE02B05B2A8C}" type="pres">
      <dgm:prSet presAssocID="{BC791B33-71B1-49F1-A85F-FC110FC33D7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EFD09-0B49-4A9F-94E6-C9C5D11D53DE}" type="pres">
      <dgm:prSet presAssocID="{BC791B33-71B1-49F1-A85F-FC110FC33D7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98B54-A767-4373-9C1A-6344F5325FFD}" type="pres">
      <dgm:prSet presAssocID="{BC791B33-71B1-49F1-A85F-FC110FC33D7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35B11-64C4-4146-9840-459FA40215E1}" type="pres">
      <dgm:prSet presAssocID="{BC791B33-71B1-49F1-A85F-FC110FC33D7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D50BE5-18F7-4DF8-804C-581769A6F27C}" type="pres">
      <dgm:prSet presAssocID="{BC791B33-71B1-49F1-A85F-FC110FC33D7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37CE3A-1D21-47BB-8FD6-93B19DCC44C2}" srcId="{BC791B33-71B1-49F1-A85F-FC110FC33D71}" destId="{C6465301-30A3-4E54-99F3-4C7341D92F51}" srcOrd="0" destOrd="0" parTransId="{2C846FA3-898C-4F95-B282-17E994016C56}" sibTransId="{7D7FA8AC-8384-4D69-9B13-3FB66E751872}"/>
    <dgm:cxn modelId="{E7746B52-CBE1-4CD4-84C9-2DCD1A10FB07}" srcId="{BC791B33-71B1-49F1-A85F-FC110FC33D71}" destId="{29CFE67A-7C92-4C79-8EE1-191A50C86304}" srcOrd="2" destOrd="0" parTransId="{7AE1DC76-FD47-4A02-90AC-0FB4CD3C7639}" sibTransId="{2D6A05B2-062C-4986-94A6-6D084E79FBF0}"/>
    <dgm:cxn modelId="{275F6475-0A10-4896-AC2E-10793FE6F14F}" type="presOf" srcId="{C6465301-30A3-4E54-99F3-4C7341D92F51}" destId="{68398B54-A767-4373-9C1A-6344F5325FFD}" srcOrd="1" destOrd="0" presId="urn:microsoft.com/office/officeart/2005/8/layout/vProcess5"/>
    <dgm:cxn modelId="{70884FD5-AA22-4FE6-BEFF-BDE4B46063B8}" type="presOf" srcId="{7D7FA8AC-8384-4D69-9B13-3FB66E751872}" destId="{5ABB5103-8702-491C-B840-CE02B05B2A8C}" srcOrd="0" destOrd="0" presId="urn:microsoft.com/office/officeart/2005/8/layout/vProcess5"/>
    <dgm:cxn modelId="{7305AB04-0A41-4C0D-8361-8A5BF00950A2}" type="presOf" srcId="{BC791B33-71B1-49F1-A85F-FC110FC33D71}" destId="{DE31022C-68E9-4DAE-8BF1-B63B84B1DEFA}" srcOrd="0" destOrd="0" presId="urn:microsoft.com/office/officeart/2005/8/layout/vProcess5"/>
    <dgm:cxn modelId="{A3850703-5649-4FC3-B206-5E0DD06EE4F0}" type="presOf" srcId="{D22153D6-2421-425C-839E-64A7B0A2197C}" destId="{28E35B11-64C4-4146-9840-459FA40215E1}" srcOrd="1" destOrd="0" presId="urn:microsoft.com/office/officeart/2005/8/layout/vProcess5"/>
    <dgm:cxn modelId="{564D6593-345A-4B4E-8F74-6EA1480B8C99}" type="presOf" srcId="{F053451B-2304-4EA7-A5E2-49A6CBC8789D}" destId="{0FFEFD09-0B49-4A9F-94E6-C9C5D11D53DE}" srcOrd="0" destOrd="0" presId="urn:microsoft.com/office/officeart/2005/8/layout/vProcess5"/>
    <dgm:cxn modelId="{C333A71A-F1B2-441C-AB39-1CC0E92A9C9E}" srcId="{BC791B33-71B1-49F1-A85F-FC110FC33D71}" destId="{D22153D6-2421-425C-839E-64A7B0A2197C}" srcOrd="1" destOrd="0" parTransId="{8BAC0F2B-83F9-40E0-AE07-F3F648E23FB1}" sibTransId="{F053451B-2304-4EA7-A5E2-49A6CBC8789D}"/>
    <dgm:cxn modelId="{8846888A-3A26-478E-9602-4081C48DA2B5}" type="presOf" srcId="{29CFE67A-7C92-4C79-8EE1-191A50C86304}" destId="{988CC542-5CD5-4743-96E0-19A28F162168}" srcOrd="0" destOrd="0" presId="urn:microsoft.com/office/officeart/2005/8/layout/vProcess5"/>
    <dgm:cxn modelId="{CF1BBBFA-15F5-4A2C-ACD4-E7608005B5E7}" type="presOf" srcId="{29CFE67A-7C92-4C79-8EE1-191A50C86304}" destId="{70D50BE5-18F7-4DF8-804C-581769A6F27C}" srcOrd="1" destOrd="0" presId="urn:microsoft.com/office/officeart/2005/8/layout/vProcess5"/>
    <dgm:cxn modelId="{66FF33B0-2E3A-43A3-BE4E-1637AF065FC4}" type="presOf" srcId="{D22153D6-2421-425C-839E-64A7B0A2197C}" destId="{5221CEFF-ED55-44A0-A1D9-57B6DF6D74DF}" srcOrd="0" destOrd="0" presId="urn:microsoft.com/office/officeart/2005/8/layout/vProcess5"/>
    <dgm:cxn modelId="{B554A0AF-D604-4CD7-9796-D12E58797B21}" type="presOf" srcId="{C6465301-30A3-4E54-99F3-4C7341D92F51}" destId="{AC6B1E77-1EDB-4D53-BCD3-61A19C539D14}" srcOrd="0" destOrd="0" presId="urn:microsoft.com/office/officeart/2005/8/layout/vProcess5"/>
    <dgm:cxn modelId="{DBE3F4BE-D60D-46F1-BF62-A2C53F3875C2}" type="presParOf" srcId="{DE31022C-68E9-4DAE-8BF1-B63B84B1DEFA}" destId="{E144C534-1C46-4AE0-BBD1-805F0F92E934}" srcOrd="0" destOrd="0" presId="urn:microsoft.com/office/officeart/2005/8/layout/vProcess5"/>
    <dgm:cxn modelId="{EE8706F4-130D-497D-A6A5-C04EF4773E1C}" type="presParOf" srcId="{DE31022C-68E9-4DAE-8BF1-B63B84B1DEFA}" destId="{AC6B1E77-1EDB-4D53-BCD3-61A19C539D14}" srcOrd="1" destOrd="0" presId="urn:microsoft.com/office/officeart/2005/8/layout/vProcess5"/>
    <dgm:cxn modelId="{B7602AD1-A618-4D19-824C-ED8B30072A95}" type="presParOf" srcId="{DE31022C-68E9-4DAE-8BF1-B63B84B1DEFA}" destId="{5221CEFF-ED55-44A0-A1D9-57B6DF6D74DF}" srcOrd="2" destOrd="0" presId="urn:microsoft.com/office/officeart/2005/8/layout/vProcess5"/>
    <dgm:cxn modelId="{D867C2F5-CAEB-4A32-86F8-6FB6599A5AEC}" type="presParOf" srcId="{DE31022C-68E9-4DAE-8BF1-B63B84B1DEFA}" destId="{988CC542-5CD5-4743-96E0-19A28F162168}" srcOrd="3" destOrd="0" presId="urn:microsoft.com/office/officeart/2005/8/layout/vProcess5"/>
    <dgm:cxn modelId="{C63498BA-6BD0-4982-9F90-318C7479FE11}" type="presParOf" srcId="{DE31022C-68E9-4DAE-8BF1-B63B84B1DEFA}" destId="{5ABB5103-8702-491C-B840-CE02B05B2A8C}" srcOrd="4" destOrd="0" presId="urn:microsoft.com/office/officeart/2005/8/layout/vProcess5"/>
    <dgm:cxn modelId="{F08E6593-221C-46DD-8375-65462A150A9D}" type="presParOf" srcId="{DE31022C-68E9-4DAE-8BF1-B63B84B1DEFA}" destId="{0FFEFD09-0B49-4A9F-94E6-C9C5D11D53DE}" srcOrd="5" destOrd="0" presId="urn:microsoft.com/office/officeart/2005/8/layout/vProcess5"/>
    <dgm:cxn modelId="{54650306-F7EC-4A72-81CD-D810BC37007D}" type="presParOf" srcId="{DE31022C-68E9-4DAE-8BF1-B63B84B1DEFA}" destId="{68398B54-A767-4373-9C1A-6344F5325FFD}" srcOrd="6" destOrd="0" presId="urn:microsoft.com/office/officeart/2005/8/layout/vProcess5"/>
    <dgm:cxn modelId="{BD56FAA1-ED8A-4982-A7C9-40E2D9F5E3FD}" type="presParOf" srcId="{DE31022C-68E9-4DAE-8BF1-B63B84B1DEFA}" destId="{28E35B11-64C4-4146-9840-459FA40215E1}" srcOrd="7" destOrd="0" presId="urn:microsoft.com/office/officeart/2005/8/layout/vProcess5"/>
    <dgm:cxn modelId="{C90E1962-BC04-46E1-B437-B10556B22B35}" type="presParOf" srcId="{DE31022C-68E9-4DAE-8BF1-B63B84B1DEFA}" destId="{70D50BE5-18F7-4DF8-804C-581769A6F27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C791B33-71B1-49F1-A85F-FC110FC33D7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465301-30A3-4E54-99F3-4C7341D92F51}">
      <dgm:prSet phldrT="[Tekst]"/>
      <dgm:spPr/>
      <dgm:t>
        <a:bodyPr/>
        <a:lstStyle/>
        <a:p>
          <a:r>
            <a:rPr lang="pl-PL" dirty="0" err="1" smtClean="0"/>
            <a:t>Nadekspresja</a:t>
          </a:r>
          <a:r>
            <a:rPr lang="pl-PL" dirty="0" smtClean="0"/>
            <a:t> genów 3</a:t>
          </a:r>
          <a:endParaRPr lang="en-US" dirty="0"/>
        </a:p>
      </dgm:t>
    </dgm:pt>
    <dgm:pt modelId="{2C846FA3-898C-4F95-B282-17E994016C56}" type="parTrans" cxnId="{3A37CE3A-1D21-47BB-8FD6-93B19DCC44C2}">
      <dgm:prSet/>
      <dgm:spPr/>
      <dgm:t>
        <a:bodyPr/>
        <a:lstStyle/>
        <a:p>
          <a:endParaRPr lang="en-US"/>
        </a:p>
      </dgm:t>
    </dgm:pt>
    <dgm:pt modelId="{7D7FA8AC-8384-4D69-9B13-3FB66E751872}" type="sibTrans" cxnId="{3A37CE3A-1D21-47BB-8FD6-93B19DCC44C2}">
      <dgm:prSet/>
      <dgm:spPr/>
      <dgm:t>
        <a:bodyPr/>
        <a:lstStyle/>
        <a:p>
          <a:endParaRPr lang="en-US"/>
        </a:p>
      </dgm:t>
    </dgm:pt>
    <dgm:pt modelId="{D22153D6-2421-425C-839E-64A7B0A2197C}">
      <dgm:prSet phldrT="[Tekst]"/>
      <dgm:spPr/>
      <dgm:t>
        <a:bodyPr/>
        <a:lstStyle/>
        <a:p>
          <a:r>
            <a:rPr lang="pl-PL" dirty="0" smtClean="0"/>
            <a:t>Duży deficyt szczególnie 2-6 lat</a:t>
          </a:r>
          <a:endParaRPr lang="en-US" dirty="0"/>
        </a:p>
      </dgm:t>
    </dgm:pt>
    <dgm:pt modelId="{8BAC0F2B-83F9-40E0-AE07-F3F648E23FB1}" type="parTrans" cxnId="{C333A71A-F1B2-441C-AB39-1CC0E92A9C9E}">
      <dgm:prSet/>
      <dgm:spPr/>
      <dgm:t>
        <a:bodyPr/>
        <a:lstStyle/>
        <a:p>
          <a:endParaRPr lang="en-US"/>
        </a:p>
      </dgm:t>
    </dgm:pt>
    <dgm:pt modelId="{F053451B-2304-4EA7-A5E2-49A6CBC8789D}" type="sibTrans" cxnId="{C333A71A-F1B2-441C-AB39-1CC0E92A9C9E}">
      <dgm:prSet/>
      <dgm:spPr/>
      <dgm:t>
        <a:bodyPr/>
        <a:lstStyle/>
        <a:p>
          <a:endParaRPr lang="en-US"/>
        </a:p>
      </dgm:t>
    </dgm:pt>
    <dgm:pt modelId="{29CFE67A-7C92-4C79-8EE1-191A50C86304}">
      <dgm:prSet phldrT="[Tekst]"/>
      <dgm:spPr/>
      <dgm:t>
        <a:bodyPr/>
        <a:lstStyle/>
        <a:p>
          <a:r>
            <a:rPr lang="pl-PL" dirty="0" smtClean="0"/>
            <a:t>Zły rozwój układu kostnego</a:t>
          </a:r>
          <a:endParaRPr lang="en-US" dirty="0"/>
        </a:p>
      </dgm:t>
    </dgm:pt>
    <dgm:pt modelId="{7AE1DC76-FD47-4A02-90AC-0FB4CD3C7639}" type="parTrans" cxnId="{E7746B52-CBE1-4CD4-84C9-2DCD1A10FB07}">
      <dgm:prSet/>
      <dgm:spPr/>
      <dgm:t>
        <a:bodyPr/>
        <a:lstStyle/>
        <a:p>
          <a:endParaRPr lang="en-US"/>
        </a:p>
      </dgm:t>
    </dgm:pt>
    <dgm:pt modelId="{2D6A05B2-062C-4986-94A6-6D084E79FBF0}" type="sibTrans" cxnId="{E7746B52-CBE1-4CD4-84C9-2DCD1A10FB07}">
      <dgm:prSet/>
      <dgm:spPr/>
      <dgm:t>
        <a:bodyPr/>
        <a:lstStyle/>
        <a:p>
          <a:endParaRPr lang="en-US"/>
        </a:p>
      </dgm:t>
    </dgm:pt>
    <dgm:pt modelId="{DE31022C-68E9-4DAE-8BF1-B63B84B1DEFA}" type="pres">
      <dgm:prSet presAssocID="{BC791B33-71B1-49F1-A85F-FC110FC33D7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44C534-1C46-4AE0-BBD1-805F0F92E934}" type="pres">
      <dgm:prSet presAssocID="{BC791B33-71B1-49F1-A85F-FC110FC33D71}" presName="dummyMaxCanvas" presStyleCnt="0">
        <dgm:presLayoutVars/>
      </dgm:prSet>
      <dgm:spPr/>
    </dgm:pt>
    <dgm:pt modelId="{AC6B1E77-1EDB-4D53-BCD3-61A19C539D14}" type="pres">
      <dgm:prSet presAssocID="{BC791B33-71B1-49F1-A85F-FC110FC33D7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1CEFF-ED55-44A0-A1D9-57B6DF6D74DF}" type="pres">
      <dgm:prSet presAssocID="{BC791B33-71B1-49F1-A85F-FC110FC33D7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CC542-5CD5-4743-96E0-19A28F162168}" type="pres">
      <dgm:prSet presAssocID="{BC791B33-71B1-49F1-A85F-FC110FC33D7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B5103-8702-491C-B840-CE02B05B2A8C}" type="pres">
      <dgm:prSet presAssocID="{BC791B33-71B1-49F1-A85F-FC110FC33D7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EFD09-0B49-4A9F-94E6-C9C5D11D53DE}" type="pres">
      <dgm:prSet presAssocID="{BC791B33-71B1-49F1-A85F-FC110FC33D7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98B54-A767-4373-9C1A-6344F5325FFD}" type="pres">
      <dgm:prSet presAssocID="{BC791B33-71B1-49F1-A85F-FC110FC33D7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35B11-64C4-4146-9840-459FA40215E1}" type="pres">
      <dgm:prSet presAssocID="{BC791B33-71B1-49F1-A85F-FC110FC33D7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D50BE5-18F7-4DF8-804C-581769A6F27C}" type="pres">
      <dgm:prSet presAssocID="{BC791B33-71B1-49F1-A85F-FC110FC33D7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37CE3A-1D21-47BB-8FD6-93B19DCC44C2}" srcId="{BC791B33-71B1-49F1-A85F-FC110FC33D71}" destId="{C6465301-30A3-4E54-99F3-4C7341D92F51}" srcOrd="0" destOrd="0" parTransId="{2C846FA3-898C-4F95-B282-17E994016C56}" sibTransId="{7D7FA8AC-8384-4D69-9B13-3FB66E751872}"/>
    <dgm:cxn modelId="{DCFC7B5E-116A-4DAC-9EA2-ABCF43F6C08E}" type="presOf" srcId="{D22153D6-2421-425C-839E-64A7B0A2197C}" destId="{5221CEFF-ED55-44A0-A1D9-57B6DF6D74DF}" srcOrd="0" destOrd="0" presId="urn:microsoft.com/office/officeart/2005/8/layout/vProcess5"/>
    <dgm:cxn modelId="{65891C05-A4F1-4C8E-AAC3-92AB758C1446}" type="presOf" srcId="{D22153D6-2421-425C-839E-64A7B0A2197C}" destId="{28E35B11-64C4-4146-9840-459FA40215E1}" srcOrd="1" destOrd="0" presId="urn:microsoft.com/office/officeart/2005/8/layout/vProcess5"/>
    <dgm:cxn modelId="{E7746B52-CBE1-4CD4-84C9-2DCD1A10FB07}" srcId="{BC791B33-71B1-49F1-A85F-FC110FC33D71}" destId="{29CFE67A-7C92-4C79-8EE1-191A50C86304}" srcOrd="2" destOrd="0" parTransId="{7AE1DC76-FD47-4A02-90AC-0FB4CD3C7639}" sibTransId="{2D6A05B2-062C-4986-94A6-6D084E79FBF0}"/>
    <dgm:cxn modelId="{F19BEF94-07FB-40AC-97BA-CD9D4343AF0F}" type="presOf" srcId="{29CFE67A-7C92-4C79-8EE1-191A50C86304}" destId="{988CC542-5CD5-4743-96E0-19A28F162168}" srcOrd="0" destOrd="0" presId="urn:microsoft.com/office/officeart/2005/8/layout/vProcess5"/>
    <dgm:cxn modelId="{0E6FD5C6-ADA5-4AD0-BD76-F9D5BEAFFA67}" type="presOf" srcId="{C6465301-30A3-4E54-99F3-4C7341D92F51}" destId="{AC6B1E77-1EDB-4D53-BCD3-61A19C539D14}" srcOrd="0" destOrd="0" presId="urn:microsoft.com/office/officeart/2005/8/layout/vProcess5"/>
    <dgm:cxn modelId="{75E88EC8-EEEA-4661-9977-A6FB15C5C414}" type="presOf" srcId="{29CFE67A-7C92-4C79-8EE1-191A50C86304}" destId="{70D50BE5-18F7-4DF8-804C-581769A6F27C}" srcOrd="1" destOrd="0" presId="urn:microsoft.com/office/officeart/2005/8/layout/vProcess5"/>
    <dgm:cxn modelId="{1A3A2944-05D1-4C30-B7D7-B823316F2E85}" type="presOf" srcId="{C6465301-30A3-4E54-99F3-4C7341D92F51}" destId="{68398B54-A767-4373-9C1A-6344F5325FFD}" srcOrd="1" destOrd="0" presId="urn:microsoft.com/office/officeart/2005/8/layout/vProcess5"/>
    <dgm:cxn modelId="{FDAB57D6-E9ED-4A2D-84BB-876203EB6BF4}" type="presOf" srcId="{BC791B33-71B1-49F1-A85F-FC110FC33D71}" destId="{DE31022C-68E9-4DAE-8BF1-B63B84B1DEFA}" srcOrd="0" destOrd="0" presId="urn:microsoft.com/office/officeart/2005/8/layout/vProcess5"/>
    <dgm:cxn modelId="{C333A71A-F1B2-441C-AB39-1CC0E92A9C9E}" srcId="{BC791B33-71B1-49F1-A85F-FC110FC33D71}" destId="{D22153D6-2421-425C-839E-64A7B0A2197C}" srcOrd="1" destOrd="0" parTransId="{8BAC0F2B-83F9-40E0-AE07-F3F648E23FB1}" sibTransId="{F053451B-2304-4EA7-A5E2-49A6CBC8789D}"/>
    <dgm:cxn modelId="{BFFD819B-53B0-4CF2-B46E-AB9D249D6E2B}" type="presOf" srcId="{F053451B-2304-4EA7-A5E2-49A6CBC8789D}" destId="{0FFEFD09-0B49-4A9F-94E6-C9C5D11D53DE}" srcOrd="0" destOrd="0" presId="urn:microsoft.com/office/officeart/2005/8/layout/vProcess5"/>
    <dgm:cxn modelId="{27C0BC7E-8904-4057-B160-09FFD0EF0EE7}" type="presOf" srcId="{7D7FA8AC-8384-4D69-9B13-3FB66E751872}" destId="{5ABB5103-8702-491C-B840-CE02B05B2A8C}" srcOrd="0" destOrd="0" presId="urn:microsoft.com/office/officeart/2005/8/layout/vProcess5"/>
    <dgm:cxn modelId="{7765CC25-F7B5-42DA-8D74-F678305D708F}" type="presParOf" srcId="{DE31022C-68E9-4DAE-8BF1-B63B84B1DEFA}" destId="{E144C534-1C46-4AE0-BBD1-805F0F92E934}" srcOrd="0" destOrd="0" presId="urn:microsoft.com/office/officeart/2005/8/layout/vProcess5"/>
    <dgm:cxn modelId="{226B3264-F747-40E9-91F5-A9D0B2AAB3D2}" type="presParOf" srcId="{DE31022C-68E9-4DAE-8BF1-B63B84B1DEFA}" destId="{AC6B1E77-1EDB-4D53-BCD3-61A19C539D14}" srcOrd="1" destOrd="0" presId="urn:microsoft.com/office/officeart/2005/8/layout/vProcess5"/>
    <dgm:cxn modelId="{449F687B-EF71-428A-95B4-455C7E298106}" type="presParOf" srcId="{DE31022C-68E9-4DAE-8BF1-B63B84B1DEFA}" destId="{5221CEFF-ED55-44A0-A1D9-57B6DF6D74DF}" srcOrd="2" destOrd="0" presId="urn:microsoft.com/office/officeart/2005/8/layout/vProcess5"/>
    <dgm:cxn modelId="{07C2B83E-1EC7-45ED-AD0F-AB51060BABBB}" type="presParOf" srcId="{DE31022C-68E9-4DAE-8BF1-B63B84B1DEFA}" destId="{988CC542-5CD5-4743-96E0-19A28F162168}" srcOrd="3" destOrd="0" presId="urn:microsoft.com/office/officeart/2005/8/layout/vProcess5"/>
    <dgm:cxn modelId="{0D656514-C0CB-471B-B390-9E40594F027B}" type="presParOf" srcId="{DE31022C-68E9-4DAE-8BF1-B63B84B1DEFA}" destId="{5ABB5103-8702-491C-B840-CE02B05B2A8C}" srcOrd="4" destOrd="0" presId="urn:microsoft.com/office/officeart/2005/8/layout/vProcess5"/>
    <dgm:cxn modelId="{1EE56874-5761-4E56-9062-D6B7F753AC45}" type="presParOf" srcId="{DE31022C-68E9-4DAE-8BF1-B63B84B1DEFA}" destId="{0FFEFD09-0B49-4A9F-94E6-C9C5D11D53DE}" srcOrd="5" destOrd="0" presId="urn:microsoft.com/office/officeart/2005/8/layout/vProcess5"/>
    <dgm:cxn modelId="{BBA3F9D4-B71C-445A-B9E8-63A1A146BFC7}" type="presParOf" srcId="{DE31022C-68E9-4DAE-8BF1-B63B84B1DEFA}" destId="{68398B54-A767-4373-9C1A-6344F5325FFD}" srcOrd="6" destOrd="0" presId="urn:microsoft.com/office/officeart/2005/8/layout/vProcess5"/>
    <dgm:cxn modelId="{972BAA88-9F1A-4E9F-AA80-0FDC4AC97BBD}" type="presParOf" srcId="{DE31022C-68E9-4DAE-8BF1-B63B84B1DEFA}" destId="{28E35B11-64C4-4146-9840-459FA40215E1}" srcOrd="7" destOrd="0" presId="urn:microsoft.com/office/officeart/2005/8/layout/vProcess5"/>
    <dgm:cxn modelId="{F7F87A11-57AA-44DE-80F6-A9C8432DE09B}" type="presParOf" srcId="{DE31022C-68E9-4DAE-8BF1-B63B84B1DEFA}" destId="{70D50BE5-18F7-4DF8-804C-581769A6F27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C791B33-71B1-49F1-A85F-FC110FC33D7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465301-30A3-4E54-99F3-4C7341D92F51}">
      <dgm:prSet phldrT="[Tekst]"/>
      <dgm:spPr/>
      <dgm:t>
        <a:bodyPr/>
        <a:lstStyle/>
        <a:p>
          <a:r>
            <a:rPr lang="pl-PL" dirty="0" err="1" smtClean="0"/>
            <a:t>Nadekspresja</a:t>
          </a:r>
          <a:r>
            <a:rPr lang="pl-PL" dirty="0" smtClean="0"/>
            <a:t> genów 7</a:t>
          </a:r>
          <a:endParaRPr lang="en-US" dirty="0"/>
        </a:p>
      </dgm:t>
    </dgm:pt>
    <dgm:pt modelId="{2C846FA3-898C-4F95-B282-17E994016C56}" type="parTrans" cxnId="{3A37CE3A-1D21-47BB-8FD6-93B19DCC44C2}">
      <dgm:prSet/>
      <dgm:spPr/>
      <dgm:t>
        <a:bodyPr/>
        <a:lstStyle/>
        <a:p>
          <a:endParaRPr lang="en-US"/>
        </a:p>
      </dgm:t>
    </dgm:pt>
    <dgm:pt modelId="{7D7FA8AC-8384-4D69-9B13-3FB66E751872}" type="sibTrans" cxnId="{3A37CE3A-1D21-47BB-8FD6-93B19DCC44C2}">
      <dgm:prSet/>
      <dgm:spPr/>
      <dgm:t>
        <a:bodyPr/>
        <a:lstStyle/>
        <a:p>
          <a:endParaRPr lang="en-US"/>
        </a:p>
      </dgm:t>
    </dgm:pt>
    <dgm:pt modelId="{D22153D6-2421-425C-839E-64A7B0A2197C}">
      <dgm:prSet phldrT="[Tekst]"/>
      <dgm:spPr/>
      <dgm:t>
        <a:bodyPr/>
        <a:lstStyle/>
        <a:p>
          <a:r>
            <a:rPr lang="pl-PL" dirty="0" smtClean="0"/>
            <a:t>Deficyty poznawcze</a:t>
          </a:r>
          <a:endParaRPr lang="en-US" dirty="0"/>
        </a:p>
      </dgm:t>
    </dgm:pt>
    <dgm:pt modelId="{8BAC0F2B-83F9-40E0-AE07-F3F648E23FB1}" type="parTrans" cxnId="{C333A71A-F1B2-441C-AB39-1CC0E92A9C9E}">
      <dgm:prSet/>
      <dgm:spPr/>
      <dgm:t>
        <a:bodyPr/>
        <a:lstStyle/>
        <a:p>
          <a:endParaRPr lang="en-US"/>
        </a:p>
      </dgm:t>
    </dgm:pt>
    <dgm:pt modelId="{F053451B-2304-4EA7-A5E2-49A6CBC8789D}" type="sibTrans" cxnId="{C333A71A-F1B2-441C-AB39-1CC0E92A9C9E}">
      <dgm:prSet/>
      <dgm:spPr/>
      <dgm:t>
        <a:bodyPr/>
        <a:lstStyle/>
        <a:p>
          <a:endParaRPr lang="en-US"/>
        </a:p>
      </dgm:t>
    </dgm:pt>
    <dgm:pt modelId="{29CFE67A-7C92-4C79-8EE1-191A50C86304}">
      <dgm:prSet phldrT="[Tekst]"/>
      <dgm:spPr/>
      <dgm:t>
        <a:bodyPr/>
        <a:lstStyle/>
        <a:p>
          <a:r>
            <a:rPr lang="pl-PL" dirty="0" smtClean="0"/>
            <a:t>Zła praca tarczycy</a:t>
          </a:r>
          <a:endParaRPr lang="en-US" dirty="0"/>
        </a:p>
      </dgm:t>
    </dgm:pt>
    <dgm:pt modelId="{7AE1DC76-FD47-4A02-90AC-0FB4CD3C7639}" type="parTrans" cxnId="{E7746B52-CBE1-4CD4-84C9-2DCD1A10FB07}">
      <dgm:prSet/>
      <dgm:spPr/>
      <dgm:t>
        <a:bodyPr/>
        <a:lstStyle/>
        <a:p>
          <a:endParaRPr lang="en-US"/>
        </a:p>
      </dgm:t>
    </dgm:pt>
    <dgm:pt modelId="{2D6A05B2-062C-4986-94A6-6D084E79FBF0}" type="sibTrans" cxnId="{E7746B52-CBE1-4CD4-84C9-2DCD1A10FB07}">
      <dgm:prSet/>
      <dgm:spPr/>
      <dgm:t>
        <a:bodyPr/>
        <a:lstStyle/>
        <a:p>
          <a:endParaRPr lang="en-US"/>
        </a:p>
      </dgm:t>
    </dgm:pt>
    <dgm:pt modelId="{DE31022C-68E9-4DAE-8BF1-B63B84B1DEFA}" type="pres">
      <dgm:prSet presAssocID="{BC791B33-71B1-49F1-A85F-FC110FC33D7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44C534-1C46-4AE0-BBD1-805F0F92E934}" type="pres">
      <dgm:prSet presAssocID="{BC791B33-71B1-49F1-A85F-FC110FC33D71}" presName="dummyMaxCanvas" presStyleCnt="0">
        <dgm:presLayoutVars/>
      </dgm:prSet>
      <dgm:spPr/>
    </dgm:pt>
    <dgm:pt modelId="{AC6B1E77-1EDB-4D53-BCD3-61A19C539D14}" type="pres">
      <dgm:prSet presAssocID="{BC791B33-71B1-49F1-A85F-FC110FC33D7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1CEFF-ED55-44A0-A1D9-57B6DF6D74DF}" type="pres">
      <dgm:prSet presAssocID="{BC791B33-71B1-49F1-A85F-FC110FC33D7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CC542-5CD5-4743-96E0-19A28F162168}" type="pres">
      <dgm:prSet presAssocID="{BC791B33-71B1-49F1-A85F-FC110FC33D7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B5103-8702-491C-B840-CE02B05B2A8C}" type="pres">
      <dgm:prSet presAssocID="{BC791B33-71B1-49F1-A85F-FC110FC33D7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EFD09-0B49-4A9F-94E6-C9C5D11D53DE}" type="pres">
      <dgm:prSet presAssocID="{BC791B33-71B1-49F1-A85F-FC110FC33D7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98B54-A767-4373-9C1A-6344F5325FFD}" type="pres">
      <dgm:prSet presAssocID="{BC791B33-71B1-49F1-A85F-FC110FC33D7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35B11-64C4-4146-9840-459FA40215E1}" type="pres">
      <dgm:prSet presAssocID="{BC791B33-71B1-49F1-A85F-FC110FC33D7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D50BE5-18F7-4DF8-804C-581769A6F27C}" type="pres">
      <dgm:prSet presAssocID="{BC791B33-71B1-49F1-A85F-FC110FC33D7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37CE3A-1D21-47BB-8FD6-93B19DCC44C2}" srcId="{BC791B33-71B1-49F1-A85F-FC110FC33D71}" destId="{C6465301-30A3-4E54-99F3-4C7341D92F51}" srcOrd="0" destOrd="0" parTransId="{2C846FA3-898C-4F95-B282-17E994016C56}" sibTransId="{7D7FA8AC-8384-4D69-9B13-3FB66E751872}"/>
    <dgm:cxn modelId="{6E3CC8D6-3EC1-4414-B956-A6056DECCE7A}" type="presOf" srcId="{7D7FA8AC-8384-4D69-9B13-3FB66E751872}" destId="{5ABB5103-8702-491C-B840-CE02B05B2A8C}" srcOrd="0" destOrd="0" presId="urn:microsoft.com/office/officeart/2005/8/layout/vProcess5"/>
    <dgm:cxn modelId="{5F57768C-59F0-437B-B04B-33B0EE3803E1}" type="presOf" srcId="{C6465301-30A3-4E54-99F3-4C7341D92F51}" destId="{68398B54-A767-4373-9C1A-6344F5325FFD}" srcOrd="1" destOrd="0" presId="urn:microsoft.com/office/officeart/2005/8/layout/vProcess5"/>
    <dgm:cxn modelId="{E7746B52-CBE1-4CD4-84C9-2DCD1A10FB07}" srcId="{BC791B33-71B1-49F1-A85F-FC110FC33D71}" destId="{29CFE67A-7C92-4C79-8EE1-191A50C86304}" srcOrd="2" destOrd="0" parTransId="{7AE1DC76-FD47-4A02-90AC-0FB4CD3C7639}" sibTransId="{2D6A05B2-062C-4986-94A6-6D084E79FBF0}"/>
    <dgm:cxn modelId="{9395ED63-0B7C-4DED-B9E4-B4690FD3CD8B}" type="presOf" srcId="{F053451B-2304-4EA7-A5E2-49A6CBC8789D}" destId="{0FFEFD09-0B49-4A9F-94E6-C9C5D11D53DE}" srcOrd="0" destOrd="0" presId="urn:microsoft.com/office/officeart/2005/8/layout/vProcess5"/>
    <dgm:cxn modelId="{FB374295-919C-4941-8BBF-8F18BB269CF1}" type="presOf" srcId="{BC791B33-71B1-49F1-A85F-FC110FC33D71}" destId="{DE31022C-68E9-4DAE-8BF1-B63B84B1DEFA}" srcOrd="0" destOrd="0" presId="urn:microsoft.com/office/officeart/2005/8/layout/vProcess5"/>
    <dgm:cxn modelId="{B7E1A8F2-7933-4B5E-8A2D-9FED1B1D355F}" type="presOf" srcId="{D22153D6-2421-425C-839E-64A7B0A2197C}" destId="{28E35B11-64C4-4146-9840-459FA40215E1}" srcOrd="1" destOrd="0" presId="urn:microsoft.com/office/officeart/2005/8/layout/vProcess5"/>
    <dgm:cxn modelId="{0BEB47A8-BC06-4664-BDAA-127185EC2B41}" type="presOf" srcId="{C6465301-30A3-4E54-99F3-4C7341D92F51}" destId="{AC6B1E77-1EDB-4D53-BCD3-61A19C539D14}" srcOrd="0" destOrd="0" presId="urn:microsoft.com/office/officeart/2005/8/layout/vProcess5"/>
    <dgm:cxn modelId="{DD80DB20-7979-440E-9BE7-53610728086D}" type="presOf" srcId="{29CFE67A-7C92-4C79-8EE1-191A50C86304}" destId="{70D50BE5-18F7-4DF8-804C-581769A6F27C}" srcOrd="1" destOrd="0" presId="urn:microsoft.com/office/officeart/2005/8/layout/vProcess5"/>
    <dgm:cxn modelId="{C333A71A-F1B2-441C-AB39-1CC0E92A9C9E}" srcId="{BC791B33-71B1-49F1-A85F-FC110FC33D71}" destId="{D22153D6-2421-425C-839E-64A7B0A2197C}" srcOrd="1" destOrd="0" parTransId="{8BAC0F2B-83F9-40E0-AE07-F3F648E23FB1}" sibTransId="{F053451B-2304-4EA7-A5E2-49A6CBC8789D}"/>
    <dgm:cxn modelId="{C61AE158-E3F0-4682-900F-239EAE913F2D}" type="presOf" srcId="{29CFE67A-7C92-4C79-8EE1-191A50C86304}" destId="{988CC542-5CD5-4743-96E0-19A28F162168}" srcOrd="0" destOrd="0" presId="urn:microsoft.com/office/officeart/2005/8/layout/vProcess5"/>
    <dgm:cxn modelId="{EB0035E8-5A2E-437A-A562-C8848FD970DB}" type="presOf" srcId="{D22153D6-2421-425C-839E-64A7B0A2197C}" destId="{5221CEFF-ED55-44A0-A1D9-57B6DF6D74DF}" srcOrd="0" destOrd="0" presId="urn:microsoft.com/office/officeart/2005/8/layout/vProcess5"/>
    <dgm:cxn modelId="{9D3A1F9A-FE7E-4E5B-B038-5056264B0A3D}" type="presParOf" srcId="{DE31022C-68E9-4DAE-8BF1-B63B84B1DEFA}" destId="{E144C534-1C46-4AE0-BBD1-805F0F92E934}" srcOrd="0" destOrd="0" presId="urn:microsoft.com/office/officeart/2005/8/layout/vProcess5"/>
    <dgm:cxn modelId="{5390D79D-EF99-4817-9909-46729D2D713C}" type="presParOf" srcId="{DE31022C-68E9-4DAE-8BF1-B63B84B1DEFA}" destId="{AC6B1E77-1EDB-4D53-BCD3-61A19C539D14}" srcOrd="1" destOrd="0" presId="urn:microsoft.com/office/officeart/2005/8/layout/vProcess5"/>
    <dgm:cxn modelId="{48E10C69-A7DA-4001-842D-6A667281C77C}" type="presParOf" srcId="{DE31022C-68E9-4DAE-8BF1-B63B84B1DEFA}" destId="{5221CEFF-ED55-44A0-A1D9-57B6DF6D74DF}" srcOrd="2" destOrd="0" presId="urn:microsoft.com/office/officeart/2005/8/layout/vProcess5"/>
    <dgm:cxn modelId="{181A831E-1842-4F0F-AB1B-F0FDA0CB11C3}" type="presParOf" srcId="{DE31022C-68E9-4DAE-8BF1-B63B84B1DEFA}" destId="{988CC542-5CD5-4743-96E0-19A28F162168}" srcOrd="3" destOrd="0" presId="urn:microsoft.com/office/officeart/2005/8/layout/vProcess5"/>
    <dgm:cxn modelId="{B1B7644B-6825-42A1-BC1E-F224F468E632}" type="presParOf" srcId="{DE31022C-68E9-4DAE-8BF1-B63B84B1DEFA}" destId="{5ABB5103-8702-491C-B840-CE02B05B2A8C}" srcOrd="4" destOrd="0" presId="urn:microsoft.com/office/officeart/2005/8/layout/vProcess5"/>
    <dgm:cxn modelId="{7DC4E18E-A95B-46EA-BEB8-A4B93AFDB926}" type="presParOf" srcId="{DE31022C-68E9-4DAE-8BF1-B63B84B1DEFA}" destId="{0FFEFD09-0B49-4A9F-94E6-C9C5D11D53DE}" srcOrd="5" destOrd="0" presId="urn:microsoft.com/office/officeart/2005/8/layout/vProcess5"/>
    <dgm:cxn modelId="{4F7195F3-A0F0-42EA-A7FA-EDC2EC28E4F5}" type="presParOf" srcId="{DE31022C-68E9-4DAE-8BF1-B63B84B1DEFA}" destId="{68398B54-A767-4373-9C1A-6344F5325FFD}" srcOrd="6" destOrd="0" presId="urn:microsoft.com/office/officeart/2005/8/layout/vProcess5"/>
    <dgm:cxn modelId="{BB15AC50-3362-497B-AB4A-B779F8480872}" type="presParOf" srcId="{DE31022C-68E9-4DAE-8BF1-B63B84B1DEFA}" destId="{28E35B11-64C4-4146-9840-459FA40215E1}" srcOrd="7" destOrd="0" presId="urn:microsoft.com/office/officeart/2005/8/layout/vProcess5"/>
    <dgm:cxn modelId="{69B67524-ABFD-470E-AE3C-DD0380630025}" type="presParOf" srcId="{DE31022C-68E9-4DAE-8BF1-B63B84B1DEFA}" destId="{70D50BE5-18F7-4DF8-804C-581769A6F27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C791B33-71B1-49F1-A85F-FC110FC33D7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465301-30A3-4E54-99F3-4C7341D92F51}">
      <dgm:prSet phldrT="[Tekst]"/>
      <dgm:spPr/>
      <dgm:t>
        <a:bodyPr/>
        <a:lstStyle/>
        <a:p>
          <a:r>
            <a:rPr lang="pl-PL" dirty="0" err="1" smtClean="0"/>
            <a:t>Nadekspresja</a:t>
          </a:r>
          <a:r>
            <a:rPr lang="pl-PL" dirty="0" smtClean="0"/>
            <a:t> genów 3</a:t>
          </a:r>
          <a:endParaRPr lang="en-US" dirty="0"/>
        </a:p>
      </dgm:t>
    </dgm:pt>
    <dgm:pt modelId="{2C846FA3-898C-4F95-B282-17E994016C56}" type="parTrans" cxnId="{3A37CE3A-1D21-47BB-8FD6-93B19DCC44C2}">
      <dgm:prSet/>
      <dgm:spPr/>
      <dgm:t>
        <a:bodyPr/>
        <a:lstStyle/>
        <a:p>
          <a:endParaRPr lang="en-US"/>
        </a:p>
      </dgm:t>
    </dgm:pt>
    <dgm:pt modelId="{7D7FA8AC-8384-4D69-9B13-3FB66E751872}" type="sibTrans" cxnId="{3A37CE3A-1D21-47BB-8FD6-93B19DCC44C2}">
      <dgm:prSet/>
      <dgm:spPr/>
      <dgm:t>
        <a:bodyPr/>
        <a:lstStyle/>
        <a:p>
          <a:endParaRPr lang="en-US"/>
        </a:p>
      </dgm:t>
    </dgm:pt>
    <dgm:pt modelId="{D22153D6-2421-425C-839E-64A7B0A2197C}">
      <dgm:prSet phldrT="[Tekst]"/>
      <dgm:spPr/>
      <dgm:t>
        <a:bodyPr/>
        <a:lstStyle/>
        <a:p>
          <a:r>
            <a:rPr lang="pl-PL" dirty="0" smtClean="0"/>
            <a:t>Stres tlenowy</a:t>
          </a:r>
          <a:endParaRPr lang="en-US" dirty="0"/>
        </a:p>
      </dgm:t>
    </dgm:pt>
    <dgm:pt modelId="{8BAC0F2B-83F9-40E0-AE07-F3F648E23FB1}" type="parTrans" cxnId="{C333A71A-F1B2-441C-AB39-1CC0E92A9C9E}">
      <dgm:prSet/>
      <dgm:spPr/>
      <dgm:t>
        <a:bodyPr/>
        <a:lstStyle/>
        <a:p>
          <a:endParaRPr lang="en-US"/>
        </a:p>
      </dgm:t>
    </dgm:pt>
    <dgm:pt modelId="{F053451B-2304-4EA7-A5E2-49A6CBC8789D}" type="sibTrans" cxnId="{C333A71A-F1B2-441C-AB39-1CC0E92A9C9E}">
      <dgm:prSet/>
      <dgm:spPr/>
      <dgm:t>
        <a:bodyPr/>
        <a:lstStyle/>
        <a:p>
          <a:endParaRPr lang="en-US"/>
        </a:p>
      </dgm:t>
    </dgm:pt>
    <dgm:pt modelId="{29CFE67A-7C92-4C79-8EE1-191A50C86304}">
      <dgm:prSet phldrT="[Tekst]"/>
      <dgm:spPr/>
      <dgm:t>
        <a:bodyPr/>
        <a:lstStyle/>
        <a:p>
          <a:r>
            <a:rPr lang="pl-PL" dirty="0" smtClean="0"/>
            <a:t>Skuteczny antyutleniacz, którego jest za mało w stosunku do wolnych rodników</a:t>
          </a:r>
          <a:endParaRPr lang="en-US" dirty="0"/>
        </a:p>
      </dgm:t>
    </dgm:pt>
    <dgm:pt modelId="{7AE1DC76-FD47-4A02-90AC-0FB4CD3C7639}" type="parTrans" cxnId="{E7746B52-CBE1-4CD4-84C9-2DCD1A10FB07}">
      <dgm:prSet/>
      <dgm:spPr/>
      <dgm:t>
        <a:bodyPr/>
        <a:lstStyle/>
        <a:p>
          <a:endParaRPr lang="en-US"/>
        </a:p>
      </dgm:t>
    </dgm:pt>
    <dgm:pt modelId="{2D6A05B2-062C-4986-94A6-6D084E79FBF0}" type="sibTrans" cxnId="{E7746B52-CBE1-4CD4-84C9-2DCD1A10FB07}">
      <dgm:prSet/>
      <dgm:spPr/>
      <dgm:t>
        <a:bodyPr/>
        <a:lstStyle/>
        <a:p>
          <a:endParaRPr lang="en-US"/>
        </a:p>
      </dgm:t>
    </dgm:pt>
    <dgm:pt modelId="{DE31022C-68E9-4DAE-8BF1-B63B84B1DEFA}" type="pres">
      <dgm:prSet presAssocID="{BC791B33-71B1-49F1-A85F-FC110FC33D7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44C534-1C46-4AE0-BBD1-805F0F92E934}" type="pres">
      <dgm:prSet presAssocID="{BC791B33-71B1-49F1-A85F-FC110FC33D71}" presName="dummyMaxCanvas" presStyleCnt="0">
        <dgm:presLayoutVars/>
      </dgm:prSet>
      <dgm:spPr/>
    </dgm:pt>
    <dgm:pt modelId="{AC6B1E77-1EDB-4D53-BCD3-61A19C539D14}" type="pres">
      <dgm:prSet presAssocID="{BC791B33-71B1-49F1-A85F-FC110FC33D7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1CEFF-ED55-44A0-A1D9-57B6DF6D74DF}" type="pres">
      <dgm:prSet presAssocID="{BC791B33-71B1-49F1-A85F-FC110FC33D7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CC542-5CD5-4743-96E0-19A28F162168}" type="pres">
      <dgm:prSet presAssocID="{BC791B33-71B1-49F1-A85F-FC110FC33D7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B5103-8702-491C-B840-CE02B05B2A8C}" type="pres">
      <dgm:prSet presAssocID="{BC791B33-71B1-49F1-A85F-FC110FC33D7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EFD09-0B49-4A9F-94E6-C9C5D11D53DE}" type="pres">
      <dgm:prSet presAssocID="{BC791B33-71B1-49F1-A85F-FC110FC33D7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98B54-A767-4373-9C1A-6344F5325FFD}" type="pres">
      <dgm:prSet presAssocID="{BC791B33-71B1-49F1-A85F-FC110FC33D7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35B11-64C4-4146-9840-459FA40215E1}" type="pres">
      <dgm:prSet presAssocID="{BC791B33-71B1-49F1-A85F-FC110FC33D7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D50BE5-18F7-4DF8-804C-581769A6F27C}" type="pres">
      <dgm:prSet presAssocID="{BC791B33-71B1-49F1-A85F-FC110FC33D7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37CE3A-1D21-47BB-8FD6-93B19DCC44C2}" srcId="{BC791B33-71B1-49F1-A85F-FC110FC33D71}" destId="{C6465301-30A3-4E54-99F3-4C7341D92F51}" srcOrd="0" destOrd="0" parTransId="{2C846FA3-898C-4F95-B282-17E994016C56}" sibTransId="{7D7FA8AC-8384-4D69-9B13-3FB66E751872}"/>
    <dgm:cxn modelId="{D3CCDDB0-C434-469A-9970-6AE2D6E8FA62}" type="presOf" srcId="{D22153D6-2421-425C-839E-64A7B0A2197C}" destId="{5221CEFF-ED55-44A0-A1D9-57B6DF6D74DF}" srcOrd="0" destOrd="0" presId="urn:microsoft.com/office/officeart/2005/8/layout/vProcess5"/>
    <dgm:cxn modelId="{5D4CF4A8-64CB-4447-8B3D-7CAA69B0EC84}" type="presOf" srcId="{F053451B-2304-4EA7-A5E2-49A6CBC8789D}" destId="{0FFEFD09-0B49-4A9F-94E6-C9C5D11D53DE}" srcOrd="0" destOrd="0" presId="urn:microsoft.com/office/officeart/2005/8/layout/vProcess5"/>
    <dgm:cxn modelId="{E7746B52-CBE1-4CD4-84C9-2DCD1A10FB07}" srcId="{BC791B33-71B1-49F1-A85F-FC110FC33D71}" destId="{29CFE67A-7C92-4C79-8EE1-191A50C86304}" srcOrd="2" destOrd="0" parTransId="{7AE1DC76-FD47-4A02-90AC-0FB4CD3C7639}" sibTransId="{2D6A05B2-062C-4986-94A6-6D084E79FBF0}"/>
    <dgm:cxn modelId="{9A7256AD-F4B2-4592-9D0D-9199E660B7EA}" type="presOf" srcId="{C6465301-30A3-4E54-99F3-4C7341D92F51}" destId="{68398B54-A767-4373-9C1A-6344F5325FFD}" srcOrd="1" destOrd="0" presId="urn:microsoft.com/office/officeart/2005/8/layout/vProcess5"/>
    <dgm:cxn modelId="{73B005DF-14E2-4A1B-A008-54D7F2B448E0}" type="presOf" srcId="{D22153D6-2421-425C-839E-64A7B0A2197C}" destId="{28E35B11-64C4-4146-9840-459FA40215E1}" srcOrd="1" destOrd="0" presId="urn:microsoft.com/office/officeart/2005/8/layout/vProcess5"/>
    <dgm:cxn modelId="{DAA0D2D7-13E5-4D4A-A87A-CA96F1B60E1C}" type="presOf" srcId="{BC791B33-71B1-49F1-A85F-FC110FC33D71}" destId="{DE31022C-68E9-4DAE-8BF1-B63B84B1DEFA}" srcOrd="0" destOrd="0" presId="urn:microsoft.com/office/officeart/2005/8/layout/vProcess5"/>
    <dgm:cxn modelId="{3143EB78-919C-4416-8C8A-F89F389558C8}" type="presOf" srcId="{C6465301-30A3-4E54-99F3-4C7341D92F51}" destId="{AC6B1E77-1EDB-4D53-BCD3-61A19C539D14}" srcOrd="0" destOrd="0" presId="urn:microsoft.com/office/officeart/2005/8/layout/vProcess5"/>
    <dgm:cxn modelId="{57DB0183-3711-42F6-AC28-640A8CA6B339}" type="presOf" srcId="{29CFE67A-7C92-4C79-8EE1-191A50C86304}" destId="{988CC542-5CD5-4743-96E0-19A28F162168}" srcOrd="0" destOrd="0" presId="urn:microsoft.com/office/officeart/2005/8/layout/vProcess5"/>
    <dgm:cxn modelId="{C333A71A-F1B2-441C-AB39-1CC0E92A9C9E}" srcId="{BC791B33-71B1-49F1-A85F-FC110FC33D71}" destId="{D22153D6-2421-425C-839E-64A7B0A2197C}" srcOrd="1" destOrd="0" parTransId="{8BAC0F2B-83F9-40E0-AE07-F3F648E23FB1}" sibTransId="{F053451B-2304-4EA7-A5E2-49A6CBC8789D}"/>
    <dgm:cxn modelId="{C383799F-0B02-4D7D-97F4-52B013A8B7CE}" type="presOf" srcId="{29CFE67A-7C92-4C79-8EE1-191A50C86304}" destId="{70D50BE5-18F7-4DF8-804C-581769A6F27C}" srcOrd="1" destOrd="0" presId="urn:microsoft.com/office/officeart/2005/8/layout/vProcess5"/>
    <dgm:cxn modelId="{C5BEA513-0F4C-45E2-9310-C2F65EE8848A}" type="presOf" srcId="{7D7FA8AC-8384-4D69-9B13-3FB66E751872}" destId="{5ABB5103-8702-491C-B840-CE02B05B2A8C}" srcOrd="0" destOrd="0" presId="urn:microsoft.com/office/officeart/2005/8/layout/vProcess5"/>
    <dgm:cxn modelId="{56E46840-9BC9-4612-BF43-CE62CA84C630}" type="presParOf" srcId="{DE31022C-68E9-4DAE-8BF1-B63B84B1DEFA}" destId="{E144C534-1C46-4AE0-BBD1-805F0F92E934}" srcOrd="0" destOrd="0" presId="urn:microsoft.com/office/officeart/2005/8/layout/vProcess5"/>
    <dgm:cxn modelId="{F0E48751-7C18-49FC-9F45-7C5C1F34904E}" type="presParOf" srcId="{DE31022C-68E9-4DAE-8BF1-B63B84B1DEFA}" destId="{AC6B1E77-1EDB-4D53-BCD3-61A19C539D14}" srcOrd="1" destOrd="0" presId="urn:microsoft.com/office/officeart/2005/8/layout/vProcess5"/>
    <dgm:cxn modelId="{420B6CA0-C17A-4F4D-A631-00F584A793A7}" type="presParOf" srcId="{DE31022C-68E9-4DAE-8BF1-B63B84B1DEFA}" destId="{5221CEFF-ED55-44A0-A1D9-57B6DF6D74DF}" srcOrd="2" destOrd="0" presId="urn:microsoft.com/office/officeart/2005/8/layout/vProcess5"/>
    <dgm:cxn modelId="{989AD5FE-B884-4D6F-BBFF-13EF32AFBCB3}" type="presParOf" srcId="{DE31022C-68E9-4DAE-8BF1-B63B84B1DEFA}" destId="{988CC542-5CD5-4743-96E0-19A28F162168}" srcOrd="3" destOrd="0" presId="urn:microsoft.com/office/officeart/2005/8/layout/vProcess5"/>
    <dgm:cxn modelId="{7AA3D374-1512-4DF7-BAC0-083FAA73A6B1}" type="presParOf" srcId="{DE31022C-68E9-4DAE-8BF1-B63B84B1DEFA}" destId="{5ABB5103-8702-491C-B840-CE02B05B2A8C}" srcOrd="4" destOrd="0" presId="urn:microsoft.com/office/officeart/2005/8/layout/vProcess5"/>
    <dgm:cxn modelId="{3E8EDC94-9CD2-465F-99D0-F23AA5C98DDC}" type="presParOf" srcId="{DE31022C-68E9-4DAE-8BF1-B63B84B1DEFA}" destId="{0FFEFD09-0B49-4A9F-94E6-C9C5D11D53DE}" srcOrd="5" destOrd="0" presId="urn:microsoft.com/office/officeart/2005/8/layout/vProcess5"/>
    <dgm:cxn modelId="{554E0D31-4FDE-4585-AA94-C70D7F81B28B}" type="presParOf" srcId="{DE31022C-68E9-4DAE-8BF1-B63B84B1DEFA}" destId="{68398B54-A767-4373-9C1A-6344F5325FFD}" srcOrd="6" destOrd="0" presId="urn:microsoft.com/office/officeart/2005/8/layout/vProcess5"/>
    <dgm:cxn modelId="{9EEBBB33-4161-41F4-B252-08DE59EF4034}" type="presParOf" srcId="{DE31022C-68E9-4DAE-8BF1-B63B84B1DEFA}" destId="{28E35B11-64C4-4146-9840-459FA40215E1}" srcOrd="7" destOrd="0" presId="urn:microsoft.com/office/officeart/2005/8/layout/vProcess5"/>
    <dgm:cxn modelId="{52D36DED-8C90-425D-BB58-0C6F11B20BB8}" type="presParOf" srcId="{DE31022C-68E9-4DAE-8BF1-B63B84B1DEFA}" destId="{70D50BE5-18F7-4DF8-804C-581769A6F27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C791B33-71B1-49F1-A85F-FC110FC33D7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465301-30A3-4E54-99F3-4C7341D92F51}">
      <dgm:prSet phldrT="[Tekst]"/>
      <dgm:spPr/>
      <dgm:t>
        <a:bodyPr/>
        <a:lstStyle/>
        <a:p>
          <a:r>
            <a:rPr lang="pl-PL" dirty="0" err="1" smtClean="0"/>
            <a:t>Nadekspresja</a:t>
          </a:r>
          <a:r>
            <a:rPr lang="pl-PL" dirty="0" smtClean="0"/>
            <a:t> genów 3</a:t>
          </a:r>
          <a:endParaRPr lang="en-US" dirty="0"/>
        </a:p>
      </dgm:t>
    </dgm:pt>
    <dgm:pt modelId="{2C846FA3-898C-4F95-B282-17E994016C56}" type="parTrans" cxnId="{3A37CE3A-1D21-47BB-8FD6-93B19DCC44C2}">
      <dgm:prSet/>
      <dgm:spPr/>
      <dgm:t>
        <a:bodyPr/>
        <a:lstStyle/>
        <a:p>
          <a:endParaRPr lang="en-US"/>
        </a:p>
      </dgm:t>
    </dgm:pt>
    <dgm:pt modelId="{7D7FA8AC-8384-4D69-9B13-3FB66E751872}" type="sibTrans" cxnId="{3A37CE3A-1D21-47BB-8FD6-93B19DCC44C2}">
      <dgm:prSet/>
      <dgm:spPr/>
      <dgm:t>
        <a:bodyPr/>
        <a:lstStyle/>
        <a:p>
          <a:endParaRPr lang="en-US"/>
        </a:p>
      </dgm:t>
    </dgm:pt>
    <dgm:pt modelId="{D22153D6-2421-425C-839E-64A7B0A2197C}">
      <dgm:prSet phldrT="[Tekst]"/>
      <dgm:spPr/>
      <dgm:t>
        <a:bodyPr/>
        <a:lstStyle/>
        <a:p>
          <a:r>
            <a:rPr lang="pl-PL" dirty="0" smtClean="0"/>
            <a:t>Stres tlenowy</a:t>
          </a:r>
          <a:endParaRPr lang="en-US" dirty="0"/>
        </a:p>
      </dgm:t>
    </dgm:pt>
    <dgm:pt modelId="{8BAC0F2B-83F9-40E0-AE07-F3F648E23FB1}" type="parTrans" cxnId="{C333A71A-F1B2-441C-AB39-1CC0E92A9C9E}">
      <dgm:prSet/>
      <dgm:spPr/>
      <dgm:t>
        <a:bodyPr/>
        <a:lstStyle/>
        <a:p>
          <a:endParaRPr lang="en-US"/>
        </a:p>
      </dgm:t>
    </dgm:pt>
    <dgm:pt modelId="{F053451B-2304-4EA7-A5E2-49A6CBC8789D}" type="sibTrans" cxnId="{C333A71A-F1B2-441C-AB39-1CC0E92A9C9E}">
      <dgm:prSet/>
      <dgm:spPr/>
      <dgm:t>
        <a:bodyPr/>
        <a:lstStyle/>
        <a:p>
          <a:endParaRPr lang="en-US"/>
        </a:p>
      </dgm:t>
    </dgm:pt>
    <dgm:pt modelId="{29CFE67A-7C92-4C79-8EE1-191A50C86304}">
      <dgm:prSet phldrT="[Tekst]"/>
      <dgm:spPr/>
      <dgm:t>
        <a:bodyPr/>
        <a:lstStyle/>
        <a:p>
          <a:r>
            <a:rPr lang="pl-PL" dirty="0" smtClean="0"/>
            <a:t>Skuteczny antyutleniacz, którego jest za mało w stosunku do wolnych rodników</a:t>
          </a:r>
          <a:endParaRPr lang="en-US" dirty="0"/>
        </a:p>
      </dgm:t>
    </dgm:pt>
    <dgm:pt modelId="{7AE1DC76-FD47-4A02-90AC-0FB4CD3C7639}" type="parTrans" cxnId="{E7746B52-CBE1-4CD4-84C9-2DCD1A10FB07}">
      <dgm:prSet/>
      <dgm:spPr/>
      <dgm:t>
        <a:bodyPr/>
        <a:lstStyle/>
        <a:p>
          <a:endParaRPr lang="en-US"/>
        </a:p>
      </dgm:t>
    </dgm:pt>
    <dgm:pt modelId="{2D6A05B2-062C-4986-94A6-6D084E79FBF0}" type="sibTrans" cxnId="{E7746B52-CBE1-4CD4-84C9-2DCD1A10FB07}">
      <dgm:prSet/>
      <dgm:spPr/>
      <dgm:t>
        <a:bodyPr/>
        <a:lstStyle/>
        <a:p>
          <a:endParaRPr lang="en-US"/>
        </a:p>
      </dgm:t>
    </dgm:pt>
    <dgm:pt modelId="{DE31022C-68E9-4DAE-8BF1-B63B84B1DEFA}" type="pres">
      <dgm:prSet presAssocID="{BC791B33-71B1-49F1-A85F-FC110FC33D7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44C534-1C46-4AE0-BBD1-805F0F92E934}" type="pres">
      <dgm:prSet presAssocID="{BC791B33-71B1-49F1-A85F-FC110FC33D71}" presName="dummyMaxCanvas" presStyleCnt="0">
        <dgm:presLayoutVars/>
      </dgm:prSet>
      <dgm:spPr/>
    </dgm:pt>
    <dgm:pt modelId="{AC6B1E77-1EDB-4D53-BCD3-61A19C539D14}" type="pres">
      <dgm:prSet presAssocID="{BC791B33-71B1-49F1-A85F-FC110FC33D7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1CEFF-ED55-44A0-A1D9-57B6DF6D74DF}" type="pres">
      <dgm:prSet presAssocID="{BC791B33-71B1-49F1-A85F-FC110FC33D7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CC542-5CD5-4743-96E0-19A28F162168}" type="pres">
      <dgm:prSet presAssocID="{BC791B33-71B1-49F1-A85F-FC110FC33D7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B5103-8702-491C-B840-CE02B05B2A8C}" type="pres">
      <dgm:prSet presAssocID="{BC791B33-71B1-49F1-A85F-FC110FC33D7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EFD09-0B49-4A9F-94E6-C9C5D11D53DE}" type="pres">
      <dgm:prSet presAssocID="{BC791B33-71B1-49F1-A85F-FC110FC33D7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98B54-A767-4373-9C1A-6344F5325FFD}" type="pres">
      <dgm:prSet presAssocID="{BC791B33-71B1-49F1-A85F-FC110FC33D7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35B11-64C4-4146-9840-459FA40215E1}" type="pres">
      <dgm:prSet presAssocID="{BC791B33-71B1-49F1-A85F-FC110FC33D7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D50BE5-18F7-4DF8-804C-581769A6F27C}" type="pres">
      <dgm:prSet presAssocID="{BC791B33-71B1-49F1-A85F-FC110FC33D7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37CE3A-1D21-47BB-8FD6-93B19DCC44C2}" srcId="{BC791B33-71B1-49F1-A85F-FC110FC33D71}" destId="{C6465301-30A3-4E54-99F3-4C7341D92F51}" srcOrd="0" destOrd="0" parTransId="{2C846FA3-898C-4F95-B282-17E994016C56}" sibTransId="{7D7FA8AC-8384-4D69-9B13-3FB66E751872}"/>
    <dgm:cxn modelId="{E7746B52-CBE1-4CD4-84C9-2DCD1A10FB07}" srcId="{BC791B33-71B1-49F1-A85F-FC110FC33D71}" destId="{29CFE67A-7C92-4C79-8EE1-191A50C86304}" srcOrd="2" destOrd="0" parTransId="{7AE1DC76-FD47-4A02-90AC-0FB4CD3C7639}" sibTransId="{2D6A05B2-062C-4986-94A6-6D084E79FBF0}"/>
    <dgm:cxn modelId="{415B09A2-2426-4F5B-9CD5-E8A2BD5ACE41}" type="presOf" srcId="{C6465301-30A3-4E54-99F3-4C7341D92F51}" destId="{AC6B1E77-1EDB-4D53-BCD3-61A19C539D14}" srcOrd="0" destOrd="0" presId="urn:microsoft.com/office/officeart/2005/8/layout/vProcess5"/>
    <dgm:cxn modelId="{B0F602A2-A9A2-44D7-97F5-61EBADC76F1A}" type="presOf" srcId="{C6465301-30A3-4E54-99F3-4C7341D92F51}" destId="{68398B54-A767-4373-9C1A-6344F5325FFD}" srcOrd="1" destOrd="0" presId="urn:microsoft.com/office/officeart/2005/8/layout/vProcess5"/>
    <dgm:cxn modelId="{BE2037AE-9B6E-4129-A622-704654811C43}" type="presOf" srcId="{29CFE67A-7C92-4C79-8EE1-191A50C86304}" destId="{988CC542-5CD5-4743-96E0-19A28F162168}" srcOrd="0" destOrd="0" presId="urn:microsoft.com/office/officeart/2005/8/layout/vProcess5"/>
    <dgm:cxn modelId="{C5B2177E-F571-4050-9C6A-B790D7AB730E}" type="presOf" srcId="{BC791B33-71B1-49F1-A85F-FC110FC33D71}" destId="{DE31022C-68E9-4DAE-8BF1-B63B84B1DEFA}" srcOrd="0" destOrd="0" presId="urn:microsoft.com/office/officeart/2005/8/layout/vProcess5"/>
    <dgm:cxn modelId="{77FB826F-3386-491A-B675-B1AF6B5B3D62}" type="presOf" srcId="{29CFE67A-7C92-4C79-8EE1-191A50C86304}" destId="{70D50BE5-18F7-4DF8-804C-581769A6F27C}" srcOrd="1" destOrd="0" presId="urn:microsoft.com/office/officeart/2005/8/layout/vProcess5"/>
    <dgm:cxn modelId="{C333A71A-F1B2-441C-AB39-1CC0E92A9C9E}" srcId="{BC791B33-71B1-49F1-A85F-FC110FC33D71}" destId="{D22153D6-2421-425C-839E-64A7B0A2197C}" srcOrd="1" destOrd="0" parTransId="{8BAC0F2B-83F9-40E0-AE07-F3F648E23FB1}" sibTransId="{F053451B-2304-4EA7-A5E2-49A6CBC8789D}"/>
    <dgm:cxn modelId="{E67895D8-C69C-44AA-B8DD-C2F5A60DC99D}" type="presOf" srcId="{D22153D6-2421-425C-839E-64A7B0A2197C}" destId="{28E35B11-64C4-4146-9840-459FA40215E1}" srcOrd="1" destOrd="0" presId="urn:microsoft.com/office/officeart/2005/8/layout/vProcess5"/>
    <dgm:cxn modelId="{B13B2ADA-BBDC-41E1-8BE5-0FCAF48030FD}" type="presOf" srcId="{F053451B-2304-4EA7-A5E2-49A6CBC8789D}" destId="{0FFEFD09-0B49-4A9F-94E6-C9C5D11D53DE}" srcOrd="0" destOrd="0" presId="urn:microsoft.com/office/officeart/2005/8/layout/vProcess5"/>
    <dgm:cxn modelId="{54400CB0-EEDA-49A9-8FCA-4A69507F8660}" type="presOf" srcId="{D22153D6-2421-425C-839E-64A7B0A2197C}" destId="{5221CEFF-ED55-44A0-A1D9-57B6DF6D74DF}" srcOrd="0" destOrd="0" presId="urn:microsoft.com/office/officeart/2005/8/layout/vProcess5"/>
    <dgm:cxn modelId="{12622695-C36D-46F3-81ED-9DF57E2A93B0}" type="presOf" srcId="{7D7FA8AC-8384-4D69-9B13-3FB66E751872}" destId="{5ABB5103-8702-491C-B840-CE02B05B2A8C}" srcOrd="0" destOrd="0" presId="urn:microsoft.com/office/officeart/2005/8/layout/vProcess5"/>
    <dgm:cxn modelId="{3FC0B0AA-4B1D-4A5D-BADC-254EA1FC0378}" type="presParOf" srcId="{DE31022C-68E9-4DAE-8BF1-B63B84B1DEFA}" destId="{E144C534-1C46-4AE0-BBD1-805F0F92E934}" srcOrd="0" destOrd="0" presId="urn:microsoft.com/office/officeart/2005/8/layout/vProcess5"/>
    <dgm:cxn modelId="{9AA2F504-6A16-4FAC-8F09-28971FA74370}" type="presParOf" srcId="{DE31022C-68E9-4DAE-8BF1-B63B84B1DEFA}" destId="{AC6B1E77-1EDB-4D53-BCD3-61A19C539D14}" srcOrd="1" destOrd="0" presId="urn:microsoft.com/office/officeart/2005/8/layout/vProcess5"/>
    <dgm:cxn modelId="{EAFCB4A5-6299-4CE1-96F6-F9BEDE285C6F}" type="presParOf" srcId="{DE31022C-68E9-4DAE-8BF1-B63B84B1DEFA}" destId="{5221CEFF-ED55-44A0-A1D9-57B6DF6D74DF}" srcOrd="2" destOrd="0" presId="urn:microsoft.com/office/officeart/2005/8/layout/vProcess5"/>
    <dgm:cxn modelId="{2B7D51C8-78DD-466D-9EBC-AB15B1C14E07}" type="presParOf" srcId="{DE31022C-68E9-4DAE-8BF1-B63B84B1DEFA}" destId="{988CC542-5CD5-4743-96E0-19A28F162168}" srcOrd="3" destOrd="0" presId="urn:microsoft.com/office/officeart/2005/8/layout/vProcess5"/>
    <dgm:cxn modelId="{30F02525-A9BA-4908-852C-DDAB167FFD6B}" type="presParOf" srcId="{DE31022C-68E9-4DAE-8BF1-B63B84B1DEFA}" destId="{5ABB5103-8702-491C-B840-CE02B05B2A8C}" srcOrd="4" destOrd="0" presId="urn:microsoft.com/office/officeart/2005/8/layout/vProcess5"/>
    <dgm:cxn modelId="{4ABB8DFB-440B-4285-9FE4-2DD71F351931}" type="presParOf" srcId="{DE31022C-68E9-4DAE-8BF1-B63B84B1DEFA}" destId="{0FFEFD09-0B49-4A9F-94E6-C9C5D11D53DE}" srcOrd="5" destOrd="0" presId="urn:microsoft.com/office/officeart/2005/8/layout/vProcess5"/>
    <dgm:cxn modelId="{6B74FDAC-D990-4460-B24E-F8B5B27B06C0}" type="presParOf" srcId="{DE31022C-68E9-4DAE-8BF1-B63B84B1DEFA}" destId="{68398B54-A767-4373-9C1A-6344F5325FFD}" srcOrd="6" destOrd="0" presId="urn:microsoft.com/office/officeart/2005/8/layout/vProcess5"/>
    <dgm:cxn modelId="{C354D01C-8167-4AEB-BB24-A4C4BA4CD3B0}" type="presParOf" srcId="{DE31022C-68E9-4DAE-8BF1-B63B84B1DEFA}" destId="{28E35B11-64C4-4146-9840-459FA40215E1}" srcOrd="7" destOrd="0" presId="urn:microsoft.com/office/officeart/2005/8/layout/vProcess5"/>
    <dgm:cxn modelId="{318C0923-F21A-47CA-9268-9A588F01E38D}" type="presParOf" srcId="{DE31022C-68E9-4DAE-8BF1-B63B84B1DEFA}" destId="{70D50BE5-18F7-4DF8-804C-581769A6F27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C791B33-71B1-49F1-A85F-FC110FC33D7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465301-30A3-4E54-99F3-4C7341D92F51}">
      <dgm:prSet phldrT="[Tekst]"/>
      <dgm:spPr/>
      <dgm:t>
        <a:bodyPr/>
        <a:lstStyle/>
        <a:p>
          <a:r>
            <a:rPr lang="pl-PL" dirty="0" err="1" smtClean="0"/>
            <a:t>Nadekspresja</a:t>
          </a:r>
          <a:r>
            <a:rPr lang="pl-PL" dirty="0" smtClean="0"/>
            <a:t> genów 3</a:t>
          </a:r>
          <a:endParaRPr lang="en-US" dirty="0"/>
        </a:p>
      </dgm:t>
    </dgm:pt>
    <dgm:pt modelId="{2C846FA3-898C-4F95-B282-17E994016C56}" type="parTrans" cxnId="{3A37CE3A-1D21-47BB-8FD6-93B19DCC44C2}">
      <dgm:prSet/>
      <dgm:spPr/>
      <dgm:t>
        <a:bodyPr/>
        <a:lstStyle/>
        <a:p>
          <a:endParaRPr lang="en-US"/>
        </a:p>
      </dgm:t>
    </dgm:pt>
    <dgm:pt modelId="{7D7FA8AC-8384-4D69-9B13-3FB66E751872}" type="sibTrans" cxnId="{3A37CE3A-1D21-47BB-8FD6-93B19DCC44C2}">
      <dgm:prSet/>
      <dgm:spPr/>
      <dgm:t>
        <a:bodyPr/>
        <a:lstStyle/>
        <a:p>
          <a:endParaRPr lang="en-US"/>
        </a:p>
      </dgm:t>
    </dgm:pt>
    <dgm:pt modelId="{D22153D6-2421-425C-839E-64A7B0A2197C}">
      <dgm:prSet phldrT="[Tekst]"/>
      <dgm:spPr/>
      <dgm:t>
        <a:bodyPr/>
        <a:lstStyle/>
        <a:p>
          <a:r>
            <a:rPr lang="pl-PL" dirty="0" smtClean="0"/>
            <a:t>OLBRZYMIA TOKSYCZNOŚĆ</a:t>
          </a:r>
          <a:endParaRPr lang="en-US" dirty="0"/>
        </a:p>
      </dgm:t>
    </dgm:pt>
    <dgm:pt modelId="{8BAC0F2B-83F9-40E0-AE07-F3F648E23FB1}" type="parTrans" cxnId="{C333A71A-F1B2-441C-AB39-1CC0E92A9C9E}">
      <dgm:prSet/>
      <dgm:spPr/>
      <dgm:t>
        <a:bodyPr/>
        <a:lstStyle/>
        <a:p>
          <a:endParaRPr lang="en-US"/>
        </a:p>
      </dgm:t>
    </dgm:pt>
    <dgm:pt modelId="{F053451B-2304-4EA7-A5E2-49A6CBC8789D}" type="sibTrans" cxnId="{C333A71A-F1B2-441C-AB39-1CC0E92A9C9E}">
      <dgm:prSet/>
      <dgm:spPr/>
      <dgm:t>
        <a:bodyPr/>
        <a:lstStyle/>
        <a:p>
          <a:endParaRPr lang="en-US"/>
        </a:p>
      </dgm:t>
    </dgm:pt>
    <dgm:pt modelId="{29CFE67A-7C92-4C79-8EE1-191A50C86304}">
      <dgm:prSet phldrT="[Tekst]"/>
      <dgm:spPr/>
      <dgm:t>
        <a:bodyPr/>
        <a:lstStyle/>
        <a:p>
          <a:r>
            <a:rPr lang="pl-PL" dirty="0" smtClean="0"/>
            <a:t>Dużo za dużo w stosunku do liczby antyutleniaczy</a:t>
          </a:r>
          <a:endParaRPr lang="en-US" dirty="0"/>
        </a:p>
      </dgm:t>
    </dgm:pt>
    <dgm:pt modelId="{7AE1DC76-FD47-4A02-90AC-0FB4CD3C7639}" type="parTrans" cxnId="{E7746B52-CBE1-4CD4-84C9-2DCD1A10FB07}">
      <dgm:prSet/>
      <dgm:spPr/>
      <dgm:t>
        <a:bodyPr/>
        <a:lstStyle/>
        <a:p>
          <a:endParaRPr lang="en-US"/>
        </a:p>
      </dgm:t>
    </dgm:pt>
    <dgm:pt modelId="{2D6A05B2-062C-4986-94A6-6D084E79FBF0}" type="sibTrans" cxnId="{E7746B52-CBE1-4CD4-84C9-2DCD1A10FB07}">
      <dgm:prSet/>
      <dgm:spPr/>
      <dgm:t>
        <a:bodyPr/>
        <a:lstStyle/>
        <a:p>
          <a:endParaRPr lang="en-US"/>
        </a:p>
      </dgm:t>
    </dgm:pt>
    <dgm:pt modelId="{DE31022C-68E9-4DAE-8BF1-B63B84B1DEFA}" type="pres">
      <dgm:prSet presAssocID="{BC791B33-71B1-49F1-A85F-FC110FC33D7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44C534-1C46-4AE0-BBD1-805F0F92E934}" type="pres">
      <dgm:prSet presAssocID="{BC791B33-71B1-49F1-A85F-FC110FC33D71}" presName="dummyMaxCanvas" presStyleCnt="0">
        <dgm:presLayoutVars/>
      </dgm:prSet>
      <dgm:spPr/>
    </dgm:pt>
    <dgm:pt modelId="{AC6B1E77-1EDB-4D53-BCD3-61A19C539D14}" type="pres">
      <dgm:prSet presAssocID="{BC791B33-71B1-49F1-A85F-FC110FC33D7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1CEFF-ED55-44A0-A1D9-57B6DF6D74DF}" type="pres">
      <dgm:prSet presAssocID="{BC791B33-71B1-49F1-A85F-FC110FC33D7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CC542-5CD5-4743-96E0-19A28F162168}" type="pres">
      <dgm:prSet presAssocID="{BC791B33-71B1-49F1-A85F-FC110FC33D7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B5103-8702-491C-B840-CE02B05B2A8C}" type="pres">
      <dgm:prSet presAssocID="{BC791B33-71B1-49F1-A85F-FC110FC33D7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EFD09-0B49-4A9F-94E6-C9C5D11D53DE}" type="pres">
      <dgm:prSet presAssocID="{BC791B33-71B1-49F1-A85F-FC110FC33D7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98B54-A767-4373-9C1A-6344F5325FFD}" type="pres">
      <dgm:prSet presAssocID="{BC791B33-71B1-49F1-A85F-FC110FC33D7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35B11-64C4-4146-9840-459FA40215E1}" type="pres">
      <dgm:prSet presAssocID="{BC791B33-71B1-49F1-A85F-FC110FC33D7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D50BE5-18F7-4DF8-804C-581769A6F27C}" type="pres">
      <dgm:prSet presAssocID="{BC791B33-71B1-49F1-A85F-FC110FC33D7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37CE3A-1D21-47BB-8FD6-93B19DCC44C2}" srcId="{BC791B33-71B1-49F1-A85F-FC110FC33D71}" destId="{C6465301-30A3-4E54-99F3-4C7341D92F51}" srcOrd="0" destOrd="0" parTransId="{2C846FA3-898C-4F95-B282-17E994016C56}" sibTransId="{7D7FA8AC-8384-4D69-9B13-3FB66E751872}"/>
    <dgm:cxn modelId="{0A220B23-4ADE-44BA-AE74-34D37BA57DB1}" type="presOf" srcId="{29CFE67A-7C92-4C79-8EE1-191A50C86304}" destId="{70D50BE5-18F7-4DF8-804C-581769A6F27C}" srcOrd="1" destOrd="0" presId="urn:microsoft.com/office/officeart/2005/8/layout/vProcess5"/>
    <dgm:cxn modelId="{E7746B52-CBE1-4CD4-84C9-2DCD1A10FB07}" srcId="{BC791B33-71B1-49F1-A85F-FC110FC33D71}" destId="{29CFE67A-7C92-4C79-8EE1-191A50C86304}" srcOrd="2" destOrd="0" parTransId="{7AE1DC76-FD47-4A02-90AC-0FB4CD3C7639}" sibTransId="{2D6A05B2-062C-4986-94A6-6D084E79FBF0}"/>
    <dgm:cxn modelId="{60178952-5B72-42E1-9505-A12BCC7EEBC9}" type="presOf" srcId="{D22153D6-2421-425C-839E-64A7B0A2197C}" destId="{28E35B11-64C4-4146-9840-459FA40215E1}" srcOrd="1" destOrd="0" presId="urn:microsoft.com/office/officeart/2005/8/layout/vProcess5"/>
    <dgm:cxn modelId="{408B38AB-00C9-43FA-88C5-B254E07B316C}" type="presOf" srcId="{29CFE67A-7C92-4C79-8EE1-191A50C86304}" destId="{988CC542-5CD5-4743-96E0-19A28F162168}" srcOrd="0" destOrd="0" presId="urn:microsoft.com/office/officeart/2005/8/layout/vProcess5"/>
    <dgm:cxn modelId="{1B9A880D-E724-498A-AB11-AEC3949DC0D4}" type="presOf" srcId="{F053451B-2304-4EA7-A5E2-49A6CBC8789D}" destId="{0FFEFD09-0B49-4A9F-94E6-C9C5D11D53DE}" srcOrd="0" destOrd="0" presId="urn:microsoft.com/office/officeart/2005/8/layout/vProcess5"/>
    <dgm:cxn modelId="{50BC126A-1D07-40B7-913E-2D56C4662CDB}" type="presOf" srcId="{BC791B33-71B1-49F1-A85F-FC110FC33D71}" destId="{DE31022C-68E9-4DAE-8BF1-B63B84B1DEFA}" srcOrd="0" destOrd="0" presId="urn:microsoft.com/office/officeart/2005/8/layout/vProcess5"/>
    <dgm:cxn modelId="{1F64D999-343D-492C-B0E6-5671CE58FCE6}" type="presOf" srcId="{7D7FA8AC-8384-4D69-9B13-3FB66E751872}" destId="{5ABB5103-8702-491C-B840-CE02B05B2A8C}" srcOrd="0" destOrd="0" presId="urn:microsoft.com/office/officeart/2005/8/layout/vProcess5"/>
    <dgm:cxn modelId="{D89D8DD2-B454-4BC9-A73B-68C8D11BFE32}" type="presOf" srcId="{D22153D6-2421-425C-839E-64A7B0A2197C}" destId="{5221CEFF-ED55-44A0-A1D9-57B6DF6D74DF}" srcOrd="0" destOrd="0" presId="urn:microsoft.com/office/officeart/2005/8/layout/vProcess5"/>
    <dgm:cxn modelId="{B01B9CA2-5845-400B-B358-6D2FCE690A64}" type="presOf" srcId="{C6465301-30A3-4E54-99F3-4C7341D92F51}" destId="{68398B54-A767-4373-9C1A-6344F5325FFD}" srcOrd="1" destOrd="0" presId="urn:microsoft.com/office/officeart/2005/8/layout/vProcess5"/>
    <dgm:cxn modelId="{F43AB2AA-CBFD-4798-8A30-700C378D67A1}" type="presOf" srcId="{C6465301-30A3-4E54-99F3-4C7341D92F51}" destId="{AC6B1E77-1EDB-4D53-BCD3-61A19C539D14}" srcOrd="0" destOrd="0" presId="urn:microsoft.com/office/officeart/2005/8/layout/vProcess5"/>
    <dgm:cxn modelId="{C333A71A-F1B2-441C-AB39-1CC0E92A9C9E}" srcId="{BC791B33-71B1-49F1-A85F-FC110FC33D71}" destId="{D22153D6-2421-425C-839E-64A7B0A2197C}" srcOrd="1" destOrd="0" parTransId="{8BAC0F2B-83F9-40E0-AE07-F3F648E23FB1}" sibTransId="{F053451B-2304-4EA7-A5E2-49A6CBC8789D}"/>
    <dgm:cxn modelId="{202D8AA2-F1A3-46E4-9568-ECA969C591F7}" type="presParOf" srcId="{DE31022C-68E9-4DAE-8BF1-B63B84B1DEFA}" destId="{E144C534-1C46-4AE0-BBD1-805F0F92E934}" srcOrd="0" destOrd="0" presId="urn:microsoft.com/office/officeart/2005/8/layout/vProcess5"/>
    <dgm:cxn modelId="{4F94E0F2-B9F7-4BEF-B037-3DEB9968011B}" type="presParOf" srcId="{DE31022C-68E9-4DAE-8BF1-B63B84B1DEFA}" destId="{AC6B1E77-1EDB-4D53-BCD3-61A19C539D14}" srcOrd="1" destOrd="0" presId="urn:microsoft.com/office/officeart/2005/8/layout/vProcess5"/>
    <dgm:cxn modelId="{9C5F8493-7AA1-4A6B-ADC2-51BB9D442402}" type="presParOf" srcId="{DE31022C-68E9-4DAE-8BF1-B63B84B1DEFA}" destId="{5221CEFF-ED55-44A0-A1D9-57B6DF6D74DF}" srcOrd="2" destOrd="0" presId="urn:microsoft.com/office/officeart/2005/8/layout/vProcess5"/>
    <dgm:cxn modelId="{432DD301-B55B-4397-AAA9-F114B71B7481}" type="presParOf" srcId="{DE31022C-68E9-4DAE-8BF1-B63B84B1DEFA}" destId="{988CC542-5CD5-4743-96E0-19A28F162168}" srcOrd="3" destOrd="0" presId="urn:microsoft.com/office/officeart/2005/8/layout/vProcess5"/>
    <dgm:cxn modelId="{516506BD-E29B-4E50-9241-BDE98D46DE42}" type="presParOf" srcId="{DE31022C-68E9-4DAE-8BF1-B63B84B1DEFA}" destId="{5ABB5103-8702-491C-B840-CE02B05B2A8C}" srcOrd="4" destOrd="0" presId="urn:microsoft.com/office/officeart/2005/8/layout/vProcess5"/>
    <dgm:cxn modelId="{0D013A67-92E4-4505-85B0-9E9130EB04BA}" type="presParOf" srcId="{DE31022C-68E9-4DAE-8BF1-B63B84B1DEFA}" destId="{0FFEFD09-0B49-4A9F-94E6-C9C5D11D53DE}" srcOrd="5" destOrd="0" presId="urn:microsoft.com/office/officeart/2005/8/layout/vProcess5"/>
    <dgm:cxn modelId="{E286688B-246D-4829-A29E-022BE6D1B876}" type="presParOf" srcId="{DE31022C-68E9-4DAE-8BF1-B63B84B1DEFA}" destId="{68398B54-A767-4373-9C1A-6344F5325FFD}" srcOrd="6" destOrd="0" presId="urn:microsoft.com/office/officeart/2005/8/layout/vProcess5"/>
    <dgm:cxn modelId="{9800869C-9D99-4317-BEF1-15C7F24DE39F}" type="presParOf" srcId="{DE31022C-68E9-4DAE-8BF1-B63B84B1DEFA}" destId="{28E35B11-64C4-4146-9840-459FA40215E1}" srcOrd="7" destOrd="0" presId="urn:microsoft.com/office/officeart/2005/8/layout/vProcess5"/>
    <dgm:cxn modelId="{22A2FCF0-620A-4DF7-98A1-7FD478F9C0BA}" type="presParOf" srcId="{DE31022C-68E9-4DAE-8BF1-B63B84B1DEFA}" destId="{70D50BE5-18F7-4DF8-804C-581769A6F27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C791B33-71B1-49F1-A85F-FC110FC33D7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465301-30A3-4E54-99F3-4C7341D92F51}">
      <dgm:prSet phldrT="[Tekst]"/>
      <dgm:spPr/>
      <dgm:t>
        <a:bodyPr/>
        <a:lstStyle/>
        <a:p>
          <a:r>
            <a:rPr lang="pl-PL" dirty="0" err="1" smtClean="0"/>
            <a:t>Nadekspresja</a:t>
          </a:r>
          <a:r>
            <a:rPr lang="pl-PL" dirty="0" smtClean="0"/>
            <a:t> genów 9</a:t>
          </a:r>
          <a:endParaRPr lang="en-US" dirty="0"/>
        </a:p>
      </dgm:t>
    </dgm:pt>
    <dgm:pt modelId="{2C846FA3-898C-4F95-B282-17E994016C56}" type="parTrans" cxnId="{3A37CE3A-1D21-47BB-8FD6-93B19DCC44C2}">
      <dgm:prSet/>
      <dgm:spPr/>
      <dgm:t>
        <a:bodyPr/>
        <a:lstStyle/>
        <a:p>
          <a:endParaRPr lang="en-US"/>
        </a:p>
      </dgm:t>
    </dgm:pt>
    <dgm:pt modelId="{7D7FA8AC-8384-4D69-9B13-3FB66E751872}" type="sibTrans" cxnId="{3A37CE3A-1D21-47BB-8FD6-93B19DCC44C2}">
      <dgm:prSet/>
      <dgm:spPr/>
      <dgm:t>
        <a:bodyPr/>
        <a:lstStyle/>
        <a:p>
          <a:endParaRPr lang="en-US"/>
        </a:p>
      </dgm:t>
    </dgm:pt>
    <dgm:pt modelId="{D22153D6-2421-425C-839E-64A7B0A2197C}">
      <dgm:prSet phldrT="[Tekst]"/>
      <dgm:spPr/>
      <dgm:t>
        <a:bodyPr/>
        <a:lstStyle/>
        <a:p>
          <a:r>
            <a:rPr lang="pl-PL" dirty="0" smtClean="0"/>
            <a:t>BRAK EFEKTYWNOŚCI, niedobór</a:t>
          </a:r>
          <a:endParaRPr lang="en-US" dirty="0"/>
        </a:p>
      </dgm:t>
    </dgm:pt>
    <dgm:pt modelId="{8BAC0F2B-83F9-40E0-AE07-F3F648E23FB1}" type="parTrans" cxnId="{C333A71A-F1B2-441C-AB39-1CC0E92A9C9E}">
      <dgm:prSet/>
      <dgm:spPr/>
      <dgm:t>
        <a:bodyPr/>
        <a:lstStyle/>
        <a:p>
          <a:endParaRPr lang="en-US"/>
        </a:p>
      </dgm:t>
    </dgm:pt>
    <dgm:pt modelId="{F053451B-2304-4EA7-A5E2-49A6CBC8789D}" type="sibTrans" cxnId="{C333A71A-F1B2-441C-AB39-1CC0E92A9C9E}">
      <dgm:prSet/>
      <dgm:spPr/>
      <dgm:t>
        <a:bodyPr/>
        <a:lstStyle/>
        <a:p>
          <a:endParaRPr lang="en-US"/>
        </a:p>
      </dgm:t>
    </dgm:pt>
    <dgm:pt modelId="{29CFE67A-7C92-4C79-8EE1-191A50C86304}">
      <dgm:prSet phldrT="[Tekst]"/>
      <dgm:spPr/>
      <dgm:t>
        <a:bodyPr/>
        <a:lstStyle/>
        <a:p>
          <a:r>
            <a:rPr lang="pl-PL" dirty="0" smtClean="0"/>
            <a:t>Za mało i dodatkowo blokowane przez APP</a:t>
          </a:r>
          <a:endParaRPr lang="en-US" dirty="0"/>
        </a:p>
      </dgm:t>
    </dgm:pt>
    <dgm:pt modelId="{7AE1DC76-FD47-4A02-90AC-0FB4CD3C7639}" type="parTrans" cxnId="{E7746B52-CBE1-4CD4-84C9-2DCD1A10FB07}">
      <dgm:prSet/>
      <dgm:spPr/>
      <dgm:t>
        <a:bodyPr/>
        <a:lstStyle/>
        <a:p>
          <a:endParaRPr lang="en-US"/>
        </a:p>
      </dgm:t>
    </dgm:pt>
    <dgm:pt modelId="{2D6A05B2-062C-4986-94A6-6D084E79FBF0}" type="sibTrans" cxnId="{E7746B52-CBE1-4CD4-84C9-2DCD1A10FB07}">
      <dgm:prSet/>
      <dgm:spPr/>
      <dgm:t>
        <a:bodyPr/>
        <a:lstStyle/>
        <a:p>
          <a:endParaRPr lang="en-US"/>
        </a:p>
      </dgm:t>
    </dgm:pt>
    <dgm:pt modelId="{DE31022C-68E9-4DAE-8BF1-B63B84B1DEFA}" type="pres">
      <dgm:prSet presAssocID="{BC791B33-71B1-49F1-A85F-FC110FC33D7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44C534-1C46-4AE0-BBD1-805F0F92E934}" type="pres">
      <dgm:prSet presAssocID="{BC791B33-71B1-49F1-A85F-FC110FC33D71}" presName="dummyMaxCanvas" presStyleCnt="0">
        <dgm:presLayoutVars/>
      </dgm:prSet>
      <dgm:spPr/>
    </dgm:pt>
    <dgm:pt modelId="{AC6B1E77-1EDB-4D53-BCD3-61A19C539D14}" type="pres">
      <dgm:prSet presAssocID="{BC791B33-71B1-49F1-A85F-FC110FC33D7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1CEFF-ED55-44A0-A1D9-57B6DF6D74DF}" type="pres">
      <dgm:prSet presAssocID="{BC791B33-71B1-49F1-A85F-FC110FC33D7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CC542-5CD5-4743-96E0-19A28F162168}" type="pres">
      <dgm:prSet presAssocID="{BC791B33-71B1-49F1-A85F-FC110FC33D7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B5103-8702-491C-B840-CE02B05B2A8C}" type="pres">
      <dgm:prSet presAssocID="{BC791B33-71B1-49F1-A85F-FC110FC33D7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EFD09-0B49-4A9F-94E6-C9C5D11D53DE}" type="pres">
      <dgm:prSet presAssocID="{BC791B33-71B1-49F1-A85F-FC110FC33D7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98B54-A767-4373-9C1A-6344F5325FFD}" type="pres">
      <dgm:prSet presAssocID="{BC791B33-71B1-49F1-A85F-FC110FC33D7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35B11-64C4-4146-9840-459FA40215E1}" type="pres">
      <dgm:prSet presAssocID="{BC791B33-71B1-49F1-A85F-FC110FC33D7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D50BE5-18F7-4DF8-804C-581769A6F27C}" type="pres">
      <dgm:prSet presAssocID="{BC791B33-71B1-49F1-A85F-FC110FC33D7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37CE3A-1D21-47BB-8FD6-93B19DCC44C2}" srcId="{BC791B33-71B1-49F1-A85F-FC110FC33D71}" destId="{C6465301-30A3-4E54-99F3-4C7341D92F51}" srcOrd="0" destOrd="0" parTransId="{2C846FA3-898C-4F95-B282-17E994016C56}" sibTransId="{7D7FA8AC-8384-4D69-9B13-3FB66E751872}"/>
    <dgm:cxn modelId="{0CE2D8ED-F58D-4E1B-8978-5A882135AF1C}" type="presOf" srcId="{D22153D6-2421-425C-839E-64A7B0A2197C}" destId="{5221CEFF-ED55-44A0-A1D9-57B6DF6D74DF}" srcOrd="0" destOrd="0" presId="urn:microsoft.com/office/officeart/2005/8/layout/vProcess5"/>
    <dgm:cxn modelId="{E7746B52-CBE1-4CD4-84C9-2DCD1A10FB07}" srcId="{BC791B33-71B1-49F1-A85F-FC110FC33D71}" destId="{29CFE67A-7C92-4C79-8EE1-191A50C86304}" srcOrd="2" destOrd="0" parTransId="{7AE1DC76-FD47-4A02-90AC-0FB4CD3C7639}" sibTransId="{2D6A05B2-062C-4986-94A6-6D084E79FBF0}"/>
    <dgm:cxn modelId="{D4C63B32-3884-42C5-99F6-31AEF769CBFA}" type="presOf" srcId="{C6465301-30A3-4E54-99F3-4C7341D92F51}" destId="{68398B54-A767-4373-9C1A-6344F5325FFD}" srcOrd="1" destOrd="0" presId="urn:microsoft.com/office/officeart/2005/8/layout/vProcess5"/>
    <dgm:cxn modelId="{7CE4903E-6100-4DB7-81B7-24A9BA76C749}" type="presOf" srcId="{C6465301-30A3-4E54-99F3-4C7341D92F51}" destId="{AC6B1E77-1EDB-4D53-BCD3-61A19C539D14}" srcOrd="0" destOrd="0" presId="urn:microsoft.com/office/officeart/2005/8/layout/vProcess5"/>
    <dgm:cxn modelId="{FC30B0E0-3845-45DD-B20B-82985298BD1A}" type="presOf" srcId="{BC791B33-71B1-49F1-A85F-FC110FC33D71}" destId="{DE31022C-68E9-4DAE-8BF1-B63B84B1DEFA}" srcOrd="0" destOrd="0" presId="urn:microsoft.com/office/officeart/2005/8/layout/vProcess5"/>
    <dgm:cxn modelId="{1BF88CA9-F9E6-4EE9-85AD-0D6FDA88B333}" type="presOf" srcId="{29CFE67A-7C92-4C79-8EE1-191A50C86304}" destId="{70D50BE5-18F7-4DF8-804C-581769A6F27C}" srcOrd="1" destOrd="0" presId="urn:microsoft.com/office/officeart/2005/8/layout/vProcess5"/>
    <dgm:cxn modelId="{83194347-1FE8-4376-97CE-16861EE65DD4}" type="presOf" srcId="{29CFE67A-7C92-4C79-8EE1-191A50C86304}" destId="{988CC542-5CD5-4743-96E0-19A28F162168}" srcOrd="0" destOrd="0" presId="urn:microsoft.com/office/officeart/2005/8/layout/vProcess5"/>
    <dgm:cxn modelId="{F1FCB115-7085-4528-A0C9-D5E121B443E8}" type="presOf" srcId="{F053451B-2304-4EA7-A5E2-49A6CBC8789D}" destId="{0FFEFD09-0B49-4A9F-94E6-C9C5D11D53DE}" srcOrd="0" destOrd="0" presId="urn:microsoft.com/office/officeart/2005/8/layout/vProcess5"/>
    <dgm:cxn modelId="{65307DCD-53B1-4D87-9154-67A7D0717B11}" type="presOf" srcId="{7D7FA8AC-8384-4D69-9B13-3FB66E751872}" destId="{5ABB5103-8702-491C-B840-CE02B05B2A8C}" srcOrd="0" destOrd="0" presId="urn:microsoft.com/office/officeart/2005/8/layout/vProcess5"/>
    <dgm:cxn modelId="{C333A71A-F1B2-441C-AB39-1CC0E92A9C9E}" srcId="{BC791B33-71B1-49F1-A85F-FC110FC33D71}" destId="{D22153D6-2421-425C-839E-64A7B0A2197C}" srcOrd="1" destOrd="0" parTransId="{8BAC0F2B-83F9-40E0-AE07-F3F648E23FB1}" sibTransId="{F053451B-2304-4EA7-A5E2-49A6CBC8789D}"/>
    <dgm:cxn modelId="{E560980E-99BC-4E85-B85F-618EB545B25F}" type="presOf" srcId="{D22153D6-2421-425C-839E-64A7B0A2197C}" destId="{28E35B11-64C4-4146-9840-459FA40215E1}" srcOrd="1" destOrd="0" presId="urn:microsoft.com/office/officeart/2005/8/layout/vProcess5"/>
    <dgm:cxn modelId="{1508DEDD-D123-4941-BB74-D8E4A9CD2BD3}" type="presParOf" srcId="{DE31022C-68E9-4DAE-8BF1-B63B84B1DEFA}" destId="{E144C534-1C46-4AE0-BBD1-805F0F92E934}" srcOrd="0" destOrd="0" presId="urn:microsoft.com/office/officeart/2005/8/layout/vProcess5"/>
    <dgm:cxn modelId="{00F63EEA-FBCC-465A-840F-F05E9E295F89}" type="presParOf" srcId="{DE31022C-68E9-4DAE-8BF1-B63B84B1DEFA}" destId="{AC6B1E77-1EDB-4D53-BCD3-61A19C539D14}" srcOrd="1" destOrd="0" presId="urn:microsoft.com/office/officeart/2005/8/layout/vProcess5"/>
    <dgm:cxn modelId="{979E3EA4-F7AA-428A-BAB1-7F4917AB5F87}" type="presParOf" srcId="{DE31022C-68E9-4DAE-8BF1-B63B84B1DEFA}" destId="{5221CEFF-ED55-44A0-A1D9-57B6DF6D74DF}" srcOrd="2" destOrd="0" presId="urn:microsoft.com/office/officeart/2005/8/layout/vProcess5"/>
    <dgm:cxn modelId="{57691A61-DBEB-4A10-95A6-A92F34B6D9FE}" type="presParOf" srcId="{DE31022C-68E9-4DAE-8BF1-B63B84B1DEFA}" destId="{988CC542-5CD5-4743-96E0-19A28F162168}" srcOrd="3" destOrd="0" presId="urn:microsoft.com/office/officeart/2005/8/layout/vProcess5"/>
    <dgm:cxn modelId="{70D7BC54-6C68-4135-880D-DFA5E5FAC65D}" type="presParOf" srcId="{DE31022C-68E9-4DAE-8BF1-B63B84B1DEFA}" destId="{5ABB5103-8702-491C-B840-CE02B05B2A8C}" srcOrd="4" destOrd="0" presId="urn:microsoft.com/office/officeart/2005/8/layout/vProcess5"/>
    <dgm:cxn modelId="{FBBE6A35-CEA1-470F-AEA9-3105C0DD3C91}" type="presParOf" srcId="{DE31022C-68E9-4DAE-8BF1-B63B84B1DEFA}" destId="{0FFEFD09-0B49-4A9F-94E6-C9C5D11D53DE}" srcOrd="5" destOrd="0" presId="urn:microsoft.com/office/officeart/2005/8/layout/vProcess5"/>
    <dgm:cxn modelId="{39200E2C-F115-448B-8CD6-2BF3E24BA2E2}" type="presParOf" srcId="{DE31022C-68E9-4DAE-8BF1-B63B84B1DEFA}" destId="{68398B54-A767-4373-9C1A-6344F5325FFD}" srcOrd="6" destOrd="0" presId="urn:microsoft.com/office/officeart/2005/8/layout/vProcess5"/>
    <dgm:cxn modelId="{3840CF2F-E371-4335-A640-C516DAAF2FD8}" type="presParOf" srcId="{DE31022C-68E9-4DAE-8BF1-B63B84B1DEFA}" destId="{28E35B11-64C4-4146-9840-459FA40215E1}" srcOrd="7" destOrd="0" presId="urn:microsoft.com/office/officeart/2005/8/layout/vProcess5"/>
    <dgm:cxn modelId="{5E5DFE3E-6BCB-4294-8DA1-EC8B8056C5A9}" type="presParOf" srcId="{DE31022C-68E9-4DAE-8BF1-B63B84B1DEFA}" destId="{70D50BE5-18F7-4DF8-804C-581769A6F27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7E26D6-732B-45A5-ABCE-7B2309B10F76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DA37687-3D91-45F1-9929-04E6B6406333}">
      <dgm:prSet phldrT="[Tekst]"/>
      <dgm:spPr/>
      <dgm:t>
        <a:bodyPr/>
        <a:lstStyle/>
        <a:p>
          <a:r>
            <a:rPr lang="pl-PL" dirty="0" smtClean="0"/>
            <a:t>ZESPÓŁ DOWNA</a:t>
          </a:r>
          <a:endParaRPr lang="en-US" dirty="0"/>
        </a:p>
      </dgm:t>
    </dgm:pt>
    <dgm:pt modelId="{2396D90C-EAAC-46F8-AECF-3542F5EC2774}" type="parTrans" cxnId="{9D748B2D-F142-42EA-9533-0BCCB7784FEB}">
      <dgm:prSet/>
      <dgm:spPr/>
      <dgm:t>
        <a:bodyPr/>
        <a:lstStyle/>
        <a:p>
          <a:endParaRPr lang="en-US"/>
        </a:p>
      </dgm:t>
    </dgm:pt>
    <dgm:pt modelId="{CC64FDB8-EF2D-42C1-AF90-E70F28750CB8}" type="sibTrans" cxnId="{9D748B2D-F142-42EA-9533-0BCCB7784FEB}">
      <dgm:prSet/>
      <dgm:spPr/>
      <dgm:t>
        <a:bodyPr/>
        <a:lstStyle/>
        <a:p>
          <a:endParaRPr lang="en-US"/>
        </a:p>
      </dgm:t>
    </dgm:pt>
    <dgm:pt modelId="{11FA1AE8-6569-4F42-A930-EA5140ECEE8D}">
      <dgm:prSet phldrT="[Tekst]"/>
      <dgm:spPr/>
      <dgm:t>
        <a:bodyPr/>
        <a:lstStyle/>
        <a:p>
          <a:r>
            <a:rPr lang="pl-PL" dirty="0" smtClean="0"/>
            <a:t>EFEKTY WADY GENETYCZNEJ</a:t>
          </a:r>
          <a:endParaRPr lang="en-US" dirty="0"/>
        </a:p>
      </dgm:t>
    </dgm:pt>
    <dgm:pt modelId="{B7F4ED27-39A9-4334-BA4E-C500B7BBF474}" type="parTrans" cxnId="{634601EA-33E4-4C2F-B48B-E75B182FE483}">
      <dgm:prSet/>
      <dgm:spPr/>
      <dgm:t>
        <a:bodyPr/>
        <a:lstStyle/>
        <a:p>
          <a:endParaRPr lang="en-US"/>
        </a:p>
      </dgm:t>
    </dgm:pt>
    <dgm:pt modelId="{7342CD51-D635-4F4A-B55C-D942E9E70CBB}" type="sibTrans" cxnId="{634601EA-33E4-4C2F-B48B-E75B182FE483}">
      <dgm:prSet/>
      <dgm:spPr/>
      <dgm:t>
        <a:bodyPr/>
        <a:lstStyle/>
        <a:p>
          <a:endParaRPr lang="en-US"/>
        </a:p>
      </dgm:t>
    </dgm:pt>
    <dgm:pt modelId="{B6033571-6F19-4F87-9E1C-A6B101265AF8}">
      <dgm:prSet phldrT="[Tekst]"/>
      <dgm:spPr/>
      <dgm:t>
        <a:bodyPr/>
        <a:lstStyle/>
        <a:p>
          <a:r>
            <a:rPr lang="pl-PL" dirty="0" smtClean="0"/>
            <a:t>CHOROBY METABOLICZNE</a:t>
          </a:r>
          <a:endParaRPr lang="en-US" dirty="0"/>
        </a:p>
      </dgm:t>
    </dgm:pt>
    <dgm:pt modelId="{3FA9D28D-9CAF-42F6-B3DB-2930FE425F33}" type="parTrans" cxnId="{8F0878F9-3B2F-4799-997A-5F70AA309F9A}">
      <dgm:prSet/>
      <dgm:spPr/>
      <dgm:t>
        <a:bodyPr/>
        <a:lstStyle/>
        <a:p>
          <a:endParaRPr lang="en-US"/>
        </a:p>
      </dgm:t>
    </dgm:pt>
    <dgm:pt modelId="{4F158A5B-001C-4699-A1E7-70F0667351C7}" type="sibTrans" cxnId="{8F0878F9-3B2F-4799-997A-5F70AA309F9A}">
      <dgm:prSet/>
      <dgm:spPr/>
      <dgm:t>
        <a:bodyPr/>
        <a:lstStyle/>
        <a:p>
          <a:endParaRPr lang="en-US"/>
        </a:p>
      </dgm:t>
    </dgm:pt>
    <dgm:pt modelId="{0680677D-485E-419B-80C4-C51A0145611B}">
      <dgm:prSet phldrT="[Tekst]"/>
      <dgm:spPr/>
      <dgm:t>
        <a:bodyPr/>
        <a:lstStyle/>
        <a:p>
          <a:r>
            <a:rPr lang="pl-PL" dirty="0" smtClean="0"/>
            <a:t>NADMIAR SUBSTANCJI</a:t>
          </a:r>
          <a:endParaRPr lang="en-US" dirty="0"/>
        </a:p>
      </dgm:t>
    </dgm:pt>
    <dgm:pt modelId="{FE02805F-5C74-4C63-B8F7-7001A1FAE568}" type="parTrans" cxnId="{8C93EDAB-6CCA-4127-9749-57908121D292}">
      <dgm:prSet/>
      <dgm:spPr/>
    </dgm:pt>
    <dgm:pt modelId="{F773E56A-17D5-4BFB-ADB5-8BA13C8DA3B6}" type="sibTrans" cxnId="{8C93EDAB-6CCA-4127-9749-57908121D292}">
      <dgm:prSet/>
      <dgm:spPr/>
    </dgm:pt>
    <dgm:pt modelId="{1B99B326-DA75-4E5D-9A34-FEF07BA4E6C7}">
      <dgm:prSet phldrT="[Tekst]"/>
      <dgm:spPr/>
      <dgm:t>
        <a:bodyPr/>
        <a:lstStyle/>
        <a:p>
          <a:r>
            <a:rPr lang="pl-PL" dirty="0" smtClean="0"/>
            <a:t>NIEDOBÓR SUBSTANCJI</a:t>
          </a:r>
          <a:endParaRPr lang="en-US" dirty="0"/>
        </a:p>
      </dgm:t>
    </dgm:pt>
    <dgm:pt modelId="{0A969C2E-A069-466D-9B17-25F5E07D6926}" type="parTrans" cxnId="{5B16244F-1159-4C42-97DF-06CC45E675D2}">
      <dgm:prSet/>
      <dgm:spPr/>
    </dgm:pt>
    <dgm:pt modelId="{B54DF40C-FA7E-4FD0-ADAF-C374A301CB2A}" type="sibTrans" cxnId="{5B16244F-1159-4C42-97DF-06CC45E675D2}">
      <dgm:prSet/>
      <dgm:spPr/>
    </dgm:pt>
    <dgm:pt modelId="{5F748624-FD63-43FF-8CE3-EFC1A4E81A46}" type="pres">
      <dgm:prSet presAssocID="{5D7E26D6-732B-45A5-ABCE-7B2309B10F7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142C87-C932-44B7-BCBB-AE54083AA095}" type="pres">
      <dgm:prSet presAssocID="{3DA37687-3D91-45F1-9929-04E6B6406333}" presName="parentLin" presStyleCnt="0"/>
      <dgm:spPr/>
    </dgm:pt>
    <dgm:pt modelId="{C12773DA-48B3-429E-95FC-A107D32E3B53}" type="pres">
      <dgm:prSet presAssocID="{3DA37687-3D91-45F1-9929-04E6B6406333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0CFACF34-39C0-4F0C-BB6C-65C6B8D74663}" type="pres">
      <dgm:prSet presAssocID="{3DA37687-3D91-45F1-9929-04E6B640633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A89192-E53D-410C-807F-88F2D5411EB7}" type="pres">
      <dgm:prSet presAssocID="{3DA37687-3D91-45F1-9929-04E6B6406333}" presName="negativeSpace" presStyleCnt="0"/>
      <dgm:spPr/>
    </dgm:pt>
    <dgm:pt modelId="{5270D920-5423-4A61-84C6-8E54E39BE4C7}" type="pres">
      <dgm:prSet presAssocID="{3DA37687-3D91-45F1-9929-04E6B6406333}" presName="childText" presStyleLbl="conFgAcc1" presStyleIdx="0" presStyleCnt="5">
        <dgm:presLayoutVars>
          <dgm:bulletEnabled val="1"/>
        </dgm:presLayoutVars>
      </dgm:prSet>
      <dgm:spPr/>
    </dgm:pt>
    <dgm:pt modelId="{FD3C865E-FE20-4F63-81E3-2CEC56B2ED79}" type="pres">
      <dgm:prSet presAssocID="{CC64FDB8-EF2D-42C1-AF90-E70F28750CB8}" presName="spaceBetweenRectangles" presStyleCnt="0"/>
      <dgm:spPr/>
    </dgm:pt>
    <dgm:pt modelId="{2BCEBA81-5148-40B5-B66A-9AFD4C1B3690}" type="pres">
      <dgm:prSet presAssocID="{11FA1AE8-6569-4F42-A930-EA5140ECEE8D}" presName="parentLin" presStyleCnt="0"/>
      <dgm:spPr/>
    </dgm:pt>
    <dgm:pt modelId="{ECD78BAA-29C1-41A5-91E2-1E33E0BFDA6E}" type="pres">
      <dgm:prSet presAssocID="{11FA1AE8-6569-4F42-A930-EA5140ECEE8D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FC079463-7358-4EE6-956E-2D0B26498334}" type="pres">
      <dgm:prSet presAssocID="{11FA1AE8-6569-4F42-A930-EA5140ECEE8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B16A8-7675-4C55-A9C0-80F08E198FB0}" type="pres">
      <dgm:prSet presAssocID="{11FA1AE8-6569-4F42-A930-EA5140ECEE8D}" presName="negativeSpace" presStyleCnt="0"/>
      <dgm:spPr/>
    </dgm:pt>
    <dgm:pt modelId="{F53EA135-B070-4911-B588-C12FFD59CA31}" type="pres">
      <dgm:prSet presAssocID="{11FA1AE8-6569-4F42-A930-EA5140ECEE8D}" presName="childText" presStyleLbl="conFgAcc1" presStyleIdx="1" presStyleCnt="5">
        <dgm:presLayoutVars>
          <dgm:bulletEnabled val="1"/>
        </dgm:presLayoutVars>
      </dgm:prSet>
      <dgm:spPr/>
    </dgm:pt>
    <dgm:pt modelId="{4AAE480B-D1AF-4E94-9657-7275890BFD66}" type="pres">
      <dgm:prSet presAssocID="{7342CD51-D635-4F4A-B55C-D942E9E70CBB}" presName="spaceBetweenRectangles" presStyleCnt="0"/>
      <dgm:spPr/>
    </dgm:pt>
    <dgm:pt modelId="{991E9D3C-5323-4B47-BE4C-1BE0C0F29DA7}" type="pres">
      <dgm:prSet presAssocID="{B6033571-6F19-4F87-9E1C-A6B101265AF8}" presName="parentLin" presStyleCnt="0"/>
      <dgm:spPr/>
    </dgm:pt>
    <dgm:pt modelId="{0A4A4CE6-6428-4821-9B90-42D34A2F672D}" type="pres">
      <dgm:prSet presAssocID="{B6033571-6F19-4F87-9E1C-A6B101265AF8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495D219D-7503-4F69-89E3-1E08AA5D8D35}" type="pres">
      <dgm:prSet presAssocID="{B6033571-6F19-4F87-9E1C-A6B101265AF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18962B-EBFD-4D25-B677-DBA9B12992CC}" type="pres">
      <dgm:prSet presAssocID="{B6033571-6F19-4F87-9E1C-A6B101265AF8}" presName="negativeSpace" presStyleCnt="0"/>
      <dgm:spPr/>
    </dgm:pt>
    <dgm:pt modelId="{947E6642-AA50-4AF8-AF84-3D97E5E1394A}" type="pres">
      <dgm:prSet presAssocID="{B6033571-6F19-4F87-9E1C-A6B101265AF8}" presName="childText" presStyleLbl="conFgAcc1" presStyleIdx="2" presStyleCnt="5">
        <dgm:presLayoutVars>
          <dgm:bulletEnabled val="1"/>
        </dgm:presLayoutVars>
      </dgm:prSet>
      <dgm:spPr/>
    </dgm:pt>
    <dgm:pt modelId="{6F26A056-4E8A-435C-8A17-03F41E587174}" type="pres">
      <dgm:prSet presAssocID="{4F158A5B-001C-4699-A1E7-70F0667351C7}" presName="spaceBetweenRectangles" presStyleCnt="0"/>
      <dgm:spPr/>
    </dgm:pt>
    <dgm:pt modelId="{0E12C24E-5B21-4494-BFC9-951DE09A8192}" type="pres">
      <dgm:prSet presAssocID="{0680677D-485E-419B-80C4-C51A0145611B}" presName="parentLin" presStyleCnt="0"/>
      <dgm:spPr/>
    </dgm:pt>
    <dgm:pt modelId="{41E6BE2E-14A6-4021-AB91-27742D66CE0F}" type="pres">
      <dgm:prSet presAssocID="{0680677D-485E-419B-80C4-C51A0145611B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ADD3A4B4-095D-4334-B317-B7EB4D579C71}" type="pres">
      <dgm:prSet presAssocID="{0680677D-485E-419B-80C4-C51A0145611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A03942-594A-4AE4-988D-8F6CFCC0BA10}" type="pres">
      <dgm:prSet presAssocID="{0680677D-485E-419B-80C4-C51A0145611B}" presName="negativeSpace" presStyleCnt="0"/>
      <dgm:spPr/>
    </dgm:pt>
    <dgm:pt modelId="{2CBB392A-327F-43F3-AA1C-F80F893094E1}" type="pres">
      <dgm:prSet presAssocID="{0680677D-485E-419B-80C4-C51A0145611B}" presName="childText" presStyleLbl="conFgAcc1" presStyleIdx="3" presStyleCnt="5">
        <dgm:presLayoutVars>
          <dgm:bulletEnabled val="1"/>
        </dgm:presLayoutVars>
      </dgm:prSet>
      <dgm:spPr/>
    </dgm:pt>
    <dgm:pt modelId="{D23BF4E3-ADC5-45D3-98F4-90E9E7661102}" type="pres">
      <dgm:prSet presAssocID="{F773E56A-17D5-4BFB-ADB5-8BA13C8DA3B6}" presName="spaceBetweenRectangles" presStyleCnt="0"/>
      <dgm:spPr/>
    </dgm:pt>
    <dgm:pt modelId="{D4B2BC38-7D90-469F-8920-9EB834C2188C}" type="pres">
      <dgm:prSet presAssocID="{1B99B326-DA75-4E5D-9A34-FEF07BA4E6C7}" presName="parentLin" presStyleCnt="0"/>
      <dgm:spPr/>
    </dgm:pt>
    <dgm:pt modelId="{25C4BAF1-4D21-4FA9-A43D-40380BA68B37}" type="pres">
      <dgm:prSet presAssocID="{1B99B326-DA75-4E5D-9A34-FEF07BA4E6C7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67D2E784-CC56-41A7-82D5-081CCB66933A}" type="pres">
      <dgm:prSet presAssocID="{1B99B326-DA75-4E5D-9A34-FEF07BA4E6C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68744E-7AFF-46B2-AF61-5F3A7362DA51}" type="pres">
      <dgm:prSet presAssocID="{1B99B326-DA75-4E5D-9A34-FEF07BA4E6C7}" presName="negativeSpace" presStyleCnt="0"/>
      <dgm:spPr/>
    </dgm:pt>
    <dgm:pt modelId="{63F522F2-C708-42CB-9FD3-F0A899B5D285}" type="pres">
      <dgm:prSet presAssocID="{1B99B326-DA75-4E5D-9A34-FEF07BA4E6C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7EE77DC-38FC-4519-BDC6-ACDB76D60D14}" type="presOf" srcId="{3DA37687-3D91-45F1-9929-04E6B6406333}" destId="{C12773DA-48B3-429E-95FC-A107D32E3B53}" srcOrd="0" destOrd="0" presId="urn:microsoft.com/office/officeart/2005/8/layout/list1"/>
    <dgm:cxn modelId="{613021B8-E06D-4646-B0CA-5D03AEDB621E}" type="presOf" srcId="{11FA1AE8-6569-4F42-A930-EA5140ECEE8D}" destId="{ECD78BAA-29C1-41A5-91E2-1E33E0BFDA6E}" srcOrd="0" destOrd="0" presId="urn:microsoft.com/office/officeart/2005/8/layout/list1"/>
    <dgm:cxn modelId="{5F1D5ECB-BA09-4ACC-A95B-9DCDAF0C2AA1}" type="presOf" srcId="{5D7E26D6-732B-45A5-ABCE-7B2309B10F76}" destId="{5F748624-FD63-43FF-8CE3-EFC1A4E81A46}" srcOrd="0" destOrd="0" presId="urn:microsoft.com/office/officeart/2005/8/layout/list1"/>
    <dgm:cxn modelId="{9CE4ECEC-1C9E-45BA-881A-75A3B84DCE56}" type="presOf" srcId="{3DA37687-3D91-45F1-9929-04E6B6406333}" destId="{0CFACF34-39C0-4F0C-BB6C-65C6B8D74663}" srcOrd="1" destOrd="0" presId="urn:microsoft.com/office/officeart/2005/8/layout/list1"/>
    <dgm:cxn modelId="{065EA173-F44B-4AB1-ABB1-C7CF713AAA08}" type="presOf" srcId="{0680677D-485E-419B-80C4-C51A0145611B}" destId="{ADD3A4B4-095D-4334-B317-B7EB4D579C71}" srcOrd="1" destOrd="0" presId="urn:microsoft.com/office/officeart/2005/8/layout/list1"/>
    <dgm:cxn modelId="{9D748B2D-F142-42EA-9533-0BCCB7784FEB}" srcId="{5D7E26D6-732B-45A5-ABCE-7B2309B10F76}" destId="{3DA37687-3D91-45F1-9929-04E6B6406333}" srcOrd="0" destOrd="0" parTransId="{2396D90C-EAAC-46F8-AECF-3542F5EC2774}" sibTransId="{CC64FDB8-EF2D-42C1-AF90-E70F28750CB8}"/>
    <dgm:cxn modelId="{9A4ABEB4-F554-48CC-AF78-98A0D88CFCAE}" type="presOf" srcId="{1B99B326-DA75-4E5D-9A34-FEF07BA4E6C7}" destId="{67D2E784-CC56-41A7-82D5-081CCB66933A}" srcOrd="1" destOrd="0" presId="urn:microsoft.com/office/officeart/2005/8/layout/list1"/>
    <dgm:cxn modelId="{4F2F49FB-5636-46D1-86BC-896AFCB01F28}" type="presOf" srcId="{1B99B326-DA75-4E5D-9A34-FEF07BA4E6C7}" destId="{25C4BAF1-4D21-4FA9-A43D-40380BA68B37}" srcOrd="0" destOrd="0" presId="urn:microsoft.com/office/officeart/2005/8/layout/list1"/>
    <dgm:cxn modelId="{634601EA-33E4-4C2F-B48B-E75B182FE483}" srcId="{5D7E26D6-732B-45A5-ABCE-7B2309B10F76}" destId="{11FA1AE8-6569-4F42-A930-EA5140ECEE8D}" srcOrd="1" destOrd="0" parTransId="{B7F4ED27-39A9-4334-BA4E-C500B7BBF474}" sibTransId="{7342CD51-D635-4F4A-B55C-D942E9E70CBB}"/>
    <dgm:cxn modelId="{EBE40BDC-DC79-4E4D-A86C-C90766FBC887}" type="presOf" srcId="{0680677D-485E-419B-80C4-C51A0145611B}" destId="{41E6BE2E-14A6-4021-AB91-27742D66CE0F}" srcOrd="0" destOrd="0" presId="urn:microsoft.com/office/officeart/2005/8/layout/list1"/>
    <dgm:cxn modelId="{BD1B5C87-629B-42C0-A3C8-B24D1869F87F}" type="presOf" srcId="{B6033571-6F19-4F87-9E1C-A6B101265AF8}" destId="{0A4A4CE6-6428-4821-9B90-42D34A2F672D}" srcOrd="0" destOrd="0" presId="urn:microsoft.com/office/officeart/2005/8/layout/list1"/>
    <dgm:cxn modelId="{5B16244F-1159-4C42-97DF-06CC45E675D2}" srcId="{5D7E26D6-732B-45A5-ABCE-7B2309B10F76}" destId="{1B99B326-DA75-4E5D-9A34-FEF07BA4E6C7}" srcOrd="4" destOrd="0" parTransId="{0A969C2E-A069-466D-9B17-25F5E07D6926}" sibTransId="{B54DF40C-FA7E-4FD0-ADAF-C374A301CB2A}"/>
    <dgm:cxn modelId="{68A22288-C934-4134-A7A1-E690B15A7007}" type="presOf" srcId="{B6033571-6F19-4F87-9E1C-A6B101265AF8}" destId="{495D219D-7503-4F69-89E3-1E08AA5D8D35}" srcOrd="1" destOrd="0" presId="urn:microsoft.com/office/officeart/2005/8/layout/list1"/>
    <dgm:cxn modelId="{41C0E028-E2C2-4C47-B97D-CC435EAEB4EC}" type="presOf" srcId="{11FA1AE8-6569-4F42-A930-EA5140ECEE8D}" destId="{FC079463-7358-4EE6-956E-2D0B26498334}" srcOrd="1" destOrd="0" presId="urn:microsoft.com/office/officeart/2005/8/layout/list1"/>
    <dgm:cxn modelId="{8C93EDAB-6CCA-4127-9749-57908121D292}" srcId="{5D7E26D6-732B-45A5-ABCE-7B2309B10F76}" destId="{0680677D-485E-419B-80C4-C51A0145611B}" srcOrd="3" destOrd="0" parTransId="{FE02805F-5C74-4C63-B8F7-7001A1FAE568}" sibTransId="{F773E56A-17D5-4BFB-ADB5-8BA13C8DA3B6}"/>
    <dgm:cxn modelId="{8F0878F9-3B2F-4799-997A-5F70AA309F9A}" srcId="{5D7E26D6-732B-45A5-ABCE-7B2309B10F76}" destId="{B6033571-6F19-4F87-9E1C-A6B101265AF8}" srcOrd="2" destOrd="0" parTransId="{3FA9D28D-9CAF-42F6-B3DB-2930FE425F33}" sibTransId="{4F158A5B-001C-4699-A1E7-70F0667351C7}"/>
    <dgm:cxn modelId="{04C70B00-08D0-44EB-A330-6378D9648516}" type="presParOf" srcId="{5F748624-FD63-43FF-8CE3-EFC1A4E81A46}" destId="{23142C87-C932-44B7-BCBB-AE54083AA095}" srcOrd="0" destOrd="0" presId="urn:microsoft.com/office/officeart/2005/8/layout/list1"/>
    <dgm:cxn modelId="{ABA3F2A5-3113-41D3-9C3E-F48F8FBE4BE0}" type="presParOf" srcId="{23142C87-C932-44B7-BCBB-AE54083AA095}" destId="{C12773DA-48B3-429E-95FC-A107D32E3B53}" srcOrd="0" destOrd="0" presId="urn:microsoft.com/office/officeart/2005/8/layout/list1"/>
    <dgm:cxn modelId="{B68DED7A-C3CF-47C3-A319-E36970837D24}" type="presParOf" srcId="{23142C87-C932-44B7-BCBB-AE54083AA095}" destId="{0CFACF34-39C0-4F0C-BB6C-65C6B8D74663}" srcOrd="1" destOrd="0" presId="urn:microsoft.com/office/officeart/2005/8/layout/list1"/>
    <dgm:cxn modelId="{C1FEAB66-A3D1-494F-9058-6B96AB93435A}" type="presParOf" srcId="{5F748624-FD63-43FF-8CE3-EFC1A4E81A46}" destId="{C5A89192-E53D-410C-807F-88F2D5411EB7}" srcOrd="1" destOrd="0" presId="urn:microsoft.com/office/officeart/2005/8/layout/list1"/>
    <dgm:cxn modelId="{BFFE7A9C-F4AB-43A2-A82B-0DC2C59E2E72}" type="presParOf" srcId="{5F748624-FD63-43FF-8CE3-EFC1A4E81A46}" destId="{5270D920-5423-4A61-84C6-8E54E39BE4C7}" srcOrd="2" destOrd="0" presId="urn:microsoft.com/office/officeart/2005/8/layout/list1"/>
    <dgm:cxn modelId="{0B9D99AD-B2C2-45DF-B9B2-7F59D8923AE4}" type="presParOf" srcId="{5F748624-FD63-43FF-8CE3-EFC1A4E81A46}" destId="{FD3C865E-FE20-4F63-81E3-2CEC56B2ED79}" srcOrd="3" destOrd="0" presId="urn:microsoft.com/office/officeart/2005/8/layout/list1"/>
    <dgm:cxn modelId="{A21846CE-497C-4A7F-919D-0D1829367115}" type="presParOf" srcId="{5F748624-FD63-43FF-8CE3-EFC1A4E81A46}" destId="{2BCEBA81-5148-40B5-B66A-9AFD4C1B3690}" srcOrd="4" destOrd="0" presId="urn:microsoft.com/office/officeart/2005/8/layout/list1"/>
    <dgm:cxn modelId="{972BBEDC-BE77-4947-96F5-AFE03A1DCBFA}" type="presParOf" srcId="{2BCEBA81-5148-40B5-B66A-9AFD4C1B3690}" destId="{ECD78BAA-29C1-41A5-91E2-1E33E0BFDA6E}" srcOrd="0" destOrd="0" presId="urn:microsoft.com/office/officeart/2005/8/layout/list1"/>
    <dgm:cxn modelId="{9EBD7009-A117-4C1E-A696-AFFB0DB398A2}" type="presParOf" srcId="{2BCEBA81-5148-40B5-B66A-9AFD4C1B3690}" destId="{FC079463-7358-4EE6-956E-2D0B26498334}" srcOrd="1" destOrd="0" presId="urn:microsoft.com/office/officeart/2005/8/layout/list1"/>
    <dgm:cxn modelId="{C0F5EF04-DEAC-40AF-8482-E58CC1198A99}" type="presParOf" srcId="{5F748624-FD63-43FF-8CE3-EFC1A4E81A46}" destId="{832B16A8-7675-4C55-A9C0-80F08E198FB0}" srcOrd="5" destOrd="0" presId="urn:microsoft.com/office/officeart/2005/8/layout/list1"/>
    <dgm:cxn modelId="{DB0818F5-DC33-4FF9-BF21-FB36B9BC9782}" type="presParOf" srcId="{5F748624-FD63-43FF-8CE3-EFC1A4E81A46}" destId="{F53EA135-B070-4911-B588-C12FFD59CA31}" srcOrd="6" destOrd="0" presId="urn:microsoft.com/office/officeart/2005/8/layout/list1"/>
    <dgm:cxn modelId="{09D68275-80D7-4117-98D3-44334DEBE7DE}" type="presParOf" srcId="{5F748624-FD63-43FF-8CE3-EFC1A4E81A46}" destId="{4AAE480B-D1AF-4E94-9657-7275890BFD66}" srcOrd="7" destOrd="0" presId="urn:microsoft.com/office/officeart/2005/8/layout/list1"/>
    <dgm:cxn modelId="{E3AD7C50-F903-4400-AA00-98871CFB9E97}" type="presParOf" srcId="{5F748624-FD63-43FF-8CE3-EFC1A4E81A46}" destId="{991E9D3C-5323-4B47-BE4C-1BE0C0F29DA7}" srcOrd="8" destOrd="0" presId="urn:microsoft.com/office/officeart/2005/8/layout/list1"/>
    <dgm:cxn modelId="{E68F4DAC-2CA6-4687-9D5A-4FEE23FD17FA}" type="presParOf" srcId="{991E9D3C-5323-4B47-BE4C-1BE0C0F29DA7}" destId="{0A4A4CE6-6428-4821-9B90-42D34A2F672D}" srcOrd="0" destOrd="0" presId="urn:microsoft.com/office/officeart/2005/8/layout/list1"/>
    <dgm:cxn modelId="{F0E399E7-BBDB-4B3B-8FA6-D3D4FFF45478}" type="presParOf" srcId="{991E9D3C-5323-4B47-BE4C-1BE0C0F29DA7}" destId="{495D219D-7503-4F69-89E3-1E08AA5D8D35}" srcOrd="1" destOrd="0" presId="urn:microsoft.com/office/officeart/2005/8/layout/list1"/>
    <dgm:cxn modelId="{6AC1660C-B719-44EC-BDAC-D705C7D81CD2}" type="presParOf" srcId="{5F748624-FD63-43FF-8CE3-EFC1A4E81A46}" destId="{7E18962B-EBFD-4D25-B677-DBA9B12992CC}" srcOrd="9" destOrd="0" presId="urn:microsoft.com/office/officeart/2005/8/layout/list1"/>
    <dgm:cxn modelId="{C09F1992-825A-481F-9A2F-7D898AD7D123}" type="presParOf" srcId="{5F748624-FD63-43FF-8CE3-EFC1A4E81A46}" destId="{947E6642-AA50-4AF8-AF84-3D97E5E1394A}" srcOrd="10" destOrd="0" presId="urn:microsoft.com/office/officeart/2005/8/layout/list1"/>
    <dgm:cxn modelId="{0E50DBB2-D4E1-4629-B80F-76B2E20A3D1F}" type="presParOf" srcId="{5F748624-FD63-43FF-8CE3-EFC1A4E81A46}" destId="{6F26A056-4E8A-435C-8A17-03F41E587174}" srcOrd="11" destOrd="0" presId="urn:microsoft.com/office/officeart/2005/8/layout/list1"/>
    <dgm:cxn modelId="{0126265B-9FB7-462C-B1F0-492AE49C5E14}" type="presParOf" srcId="{5F748624-FD63-43FF-8CE3-EFC1A4E81A46}" destId="{0E12C24E-5B21-4494-BFC9-951DE09A8192}" srcOrd="12" destOrd="0" presId="urn:microsoft.com/office/officeart/2005/8/layout/list1"/>
    <dgm:cxn modelId="{D63D114F-212C-48AD-8010-B7848B5DA348}" type="presParOf" srcId="{0E12C24E-5B21-4494-BFC9-951DE09A8192}" destId="{41E6BE2E-14A6-4021-AB91-27742D66CE0F}" srcOrd="0" destOrd="0" presId="urn:microsoft.com/office/officeart/2005/8/layout/list1"/>
    <dgm:cxn modelId="{77170855-0515-4165-9152-04F18EC21B1F}" type="presParOf" srcId="{0E12C24E-5B21-4494-BFC9-951DE09A8192}" destId="{ADD3A4B4-095D-4334-B317-B7EB4D579C71}" srcOrd="1" destOrd="0" presId="urn:microsoft.com/office/officeart/2005/8/layout/list1"/>
    <dgm:cxn modelId="{F2D1CF5C-A199-41BC-A2B6-89BB7277B47C}" type="presParOf" srcId="{5F748624-FD63-43FF-8CE3-EFC1A4E81A46}" destId="{8CA03942-594A-4AE4-988D-8F6CFCC0BA10}" srcOrd="13" destOrd="0" presId="urn:microsoft.com/office/officeart/2005/8/layout/list1"/>
    <dgm:cxn modelId="{B331F7E3-0009-466B-A86F-BD3A9E1E73AB}" type="presParOf" srcId="{5F748624-FD63-43FF-8CE3-EFC1A4E81A46}" destId="{2CBB392A-327F-43F3-AA1C-F80F893094E1}" srcOrd="14" destOrd="0" presId="urn:microsoft.com/office/officeart/2005/8/layout/list1"/>
    <dgm:cxn modelId="{5172B890-2D27-458C-983D-43C1505010F6}" type="presParOf" srcId="{5F748624-FD63-43FF-8CE3-EFC1A4E81A46}" destId="{D23BF4E3-ADC5-45D3-98F4-90E9E7661102}" srcOrd="15" destOrd="0" presId="urn:microsoft.com/office/officeart/2005/8/layout/list1"/>
    <dgm:cxn modelId="{8B5FD20E-A274-401A-A2C3-4F430DD8526A}" type="presParOf" srcId="{5F748624-FD63-43FF-8CE3-EFC1A4E81A46}" destId="{D4B2BC38-7D90-469F-8920-9EB834C2188C}" srcOrd="16" destOrd="0" presId="urn:microsoft.com/office/officeart/2005/8/layout/list1"/>
    <dgm:cxn modelId="{53663F22-8284-4D95-8B01-DA34274D5EEB}" type="presParOf" srcId="{D4B2BC38-7D90-469F-8920-9EB834C2188C}" destId="{25C4BAF1-4D21-4FA9-A43D-40380BA68B37}" srcOrd="0" destOrd="0" presId="urn:microsoft.com/office/officeart/2005/8/layout/list1"/>
    <dgm:cxn modelId="{793117EC-923F-472D-9610-DCFB15F61266}" type="presParOf" srcId="{D4B2BC38-7D90-469F-8920-9EB834C2188C}" destId="{67D2E784-CC56-41A7-82D5-081CCB66933A}" srcOrd="1" destOrd="0" presId="urn:microsoft.com/office/officeart/2005/8/layout/list1"/>
    <dgm:cxn modelId="{B1AB23E8-00D8-4B5F-8628-642D64178856}" type="presParOf" srcId="{5F748624-FD63-43FF-8CE3-EFC1A4E81A46}" destId="{3668744E-7AFF-46B2-AF61-5F3A7362DA51}" srcOrd="17" destOrd="0" presId="urn:microsoft.com/office/officeart/2005/8/layout/list1"/>
    <dgm:cxn modelId="{A8F9C3A8-6230-4325-ABC4-34F4FC0C0E57}" type="presParOf" srcId="{5F748624-FD63-43FF-8CE3-EFC1A4E81A46}" destId="{63F522F2-C708-42CB-9FD3-F0A899B5D28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C791B33-71B1-49F1-A85F-FC110FC33D7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465301-30A3-4E54-99F3-4C7341D92F51}">
      <dgm:prSet phldrT="[Tekst]"/>
      <dgm:spPr/>
      <dgm:t>
        <a:bodyPr/>
        <a:lstStyle/>
        <a:p>
          <a:r>
            <a:rPr lang="pl-PL" dirty="0" err="1" smtClean="0"/>
            <a:t>Nadekspresja</a:t>
          </a:r>
          <a:r>
            <a:rPr lang="pl-PL" dirty="0" smtClean="0"/>
            <a:t> genów 4</a:t>
          </a:r>
          <a:endParaRPr lang="en-US" dirty="0"/>
        </a:p>
      </dgm:t>
    </dgm:pt>
    <dgm:pt modelId="{2C846FA3-898C-4F95-B282-17E994016C56}" type="parTrans" cxnId="{3A37CE3A-1D21-47BB-8FD6-93B19DCC44C2}">
      <dgm:prSet/>
      <dgm:spPr/>
      <dgm:t>
        <a:bodyPr/>
        <a:lstStyle/>
        <a:p>
          <a:endParaRPr lang="en-US"/>
        </a:p>
      </dgm:t>
    </dgm:pt>
    <dgm:pt modelId="{7D7FA8AC-8384-4D69-9B13-3FB66E751872}" type="sibTrans" cxnId="{3A37CE3A-1D21-47BB-8FD6-93B19DCC44C2}">
      <dgm:prSet/>
      <dgm:spPr/>
      <dgm:t>
        <a:bodyPr/>
        <a:lstStyle/>
        <a:p>
          <a:endParaRPr lang="en-US"/>
        </a:p>
      </dgm:t>
    </dgm:pt>
    <dgm:pt modelId="{D22153D6-2421-425C-839E-64A7B0A2197C}">
      <dgm:prSet phldrT="[Tekst]"/>
      <dgm:spPr/>
      <dgm:t>
        <a:bodyPr/>
        <a:lstStyle/>
        <a:p>
          <a:r>
            <a:rPr lang="pl-PL" dirty="0" smtClean="0"/>
            <a:t>deficyty</a:t>
          </a:r>
          <a:endParaRPr lang="en-US" dirty="0"/>
        </a:p>
      </dgm:t>
    </dgm:pt>
    <dgm:pt modelId="{8BAC0F2B-83F9-40E0-AE07-F3F648E23FB1}" type="parTrans" cxnId="{C333A71A-F1B2-441C-AB39-1CC0E92A9C9E}">
      <dgm:prSet/>
      <dgm:spPr/>
      <dgm:t>
        <a:bodyPr/>
        <a:lstStyle/>
        <a:p>
          <a:endParaRPr lang="en-US"/>
        </a:p>
      </dgm:t>
    </dgm:pt>
    <dgm:pt modelId="{F053451B-2304-4EA7-A5E2-49A6CBC8789D}" type="sibTrans" cxnId="{C333A71A-F1B2-441C-AB39-1CC0E92A9C9E}">
      <dgm:prSet/>
      <dgm:spPr/>
      <dgm:t>
        <a:bodyPr/>
        <a:lstStyle/>
        <a:p>
          <a:endParaRPr lang="en-US"/>
        </a:p>
      </dgm:t>
    </dgm:pt>
    <dgm:pt modelId="{29CFE67A-7C92-4C79-8EE1-191A50C86304}">
      <dgm:prSet phldrT="[Teks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dirty="0" smtClean="0"/>
            <a:t>Odporność, nierównowaga proporcji wapń-witamina D</a:t>
          </a:r>
          <a:endParaRPr lang="en-US" dirty="0" smtClean="0"/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7AE1DC76-FD47-4A02-90AC-0FB4CD3C7639}" type="parTrans" cxnId="{E7746B52-CBE1-4CD4-84C9-2DCD1A10FB07}">
      <dgm:prSet/>
      <dgm:spPr/>
      <dgm:t>
        <a:bodyPr/>
        <a:lstStyle/>
        <a:p>
          <a:endParaRPr lang="en-US"/>
        </a:p>
      </dgm:t>
    </dgm:pt>
    <dgm:pt modelId="{2D6A05B2-062C-4986-94A6-6D084E79FBF0}" type="sibTrans" cxnId="{E7746B52-CBE1-4CD4-84C9-2DCD1A10FB07}">
      <dgm:prSet/>
      <dgm:spPr/>
      <dgm:t>
        <a:bodyPr/>
        <a:lstStyle/>
        <a:p>
          <a:endParaRPr lang="en-US"/>
        </a:p>
      </dgm:t>
    </dgm:pt>
    <dgm:pt modelId="{DE31022C-68E9-4DAE-8BF1-B63B84B1DEFA}" type="pres">
      <dgm:prSet presAssocID="{BC791B33-71B1-49F1-A85F-FC110FC33D7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44C534-1C46-4AE0-BBD1-805F0F92E934}" type="pres">
      <dgm:prSet presAssocID="{BC791B33-71B1-49F1-A85F-FC110FC33D71}" presName="dummyMaxCanvas" presStyleCnt="0">
        <dgm:presLayoutVars/>
      </dgm:prSet>
      <dgm:spPr/>
    </dgm:pt>
    <dgm:pt modelId="{AC6B1E77-1EDB-4D53-BCD3-61A19C539D14}" type="pres">
      <dgm:prSet presAssocID="{BC791B33-71B1-49F1-A85F-FC110FC33D7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1CEFF-ED55-44A0-A1D9-57B6DF6D74DF}" type="pres">
      <dgm:prSet presAssocID="{BC791B33-71B1-49F1-A85F-FC110FC33D7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CC542-5CD5-4743-96E0-19A28F162168}" type="pres">
      <dgm:prSet presAssocID="{BC791B33-71B1-49F1-A85F-FC110FC33D7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B5103-8702-491C-B840-CE02B05B2A8C}" type="pres">
      <dgm:prSet presAssocID="{BC791B33-71B1-49F1-A85F-FC110FC33D7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EFD09-0B49-4A9F-94E6-C9C5D11D53DE}" type="pres">
      <dgm:prSet presAssocID="{BC791B33-71B1-49F1-A85F-FC110FC33D7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98B54-A767-4373-9C1A-6344F5325FFD}" type="pres">
      <dgm:prSet presAssocID="{BC791B33-71B1-49F1-A85F-FC110FC33D7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35B11-64C4-4146-9840-459FA40215E1}" type="pres">
      <dgm:prSet presAssocID="{BC791B33-71B1-49F1-A85F-FC110FC33D7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D50BE5-18F7-4DF8-804C-581769A6F27C}" type="pres">
      <dgm:prSet presAssocID="{BC791B33-71B1-49F1-A85F-FC110FC33D7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37CE3A-1D21-47BB-8FD6-93B19DCC44C2}" srcId="{BC791B33-71B1-49F1-A85F-FC110FC33D71}" destId="{C6465301-30A3-4E54-99F3-4C7341D92F51}" srcOrd="0" destOrd="0" parTransId="{2C846FA3-898C-4F95-B282-17E994016C56}" sibTransId="{7D7FA8AC-8384-4D69-9B13-3FB66E751872}"/>
    <dgm:cxn modelId="{96D825DC-8588-4AFA-B288-8FE5B0875CC4}" type="presOf" srcId="{BC791B33-71B1-49F1-A85F-FC110FC33D71}" destId="{DE31022C-68E9-4DAE-8BF1-B63B84B1DEFA}" srcOrd="0" destOrd="0" presId="urn:microsoft.com/office/officeart/2005/8/layout/vProcess5"/>
    <dgm:cxn modelId="{35B647D7-56FB-4AD7-A588-0F153D8E3C80}" type="presOf" srcId="{D22153D6-2421-425C-839E-64A7B0A2197C}" destId="{28E35B11-64C4-4146-9840-459FA40215E1}" srcOrd="1" destOrd="0" presId="urn:microsoft.com/office/officeart/2005/8/layout/vProcess5"/>
    <dgm:cxn modelId="{E7746B52-CBE1-4CD4-84C9-2DCD1A10FB07}" srcId="{BC791B33-71B1-49F1-A85F-FC110FC33D71}" destId="{29CFE67A-7C92-4C79-8EE1-191A50C86304}" srcOrd="2" destOrd="0" parTransId="{7AE1DC76-FD47-4A02-90AC-0FB4CD3C7639}" sibTransId="{2D6A05B2-062C-4986-94A6-6D084E79FBF0}"/>
    <dgm:cxn modelId="{92C77EB2-95AB-4C77-9A9A-1EDF2BD7EE1B}" type="presOf" srcId="{F053451B-2304-4EA7-A5E2-49A6CBC8789D}" destId="{0FFEFD09-0B49-4A9F-94E6-C9C5D11D53DE}" srcOrd="0" destOrd="0" presId="urn:microsoft.com/office/officeart/2005/8/layout/vProcess5"/>
    <dgm:cxn modelId="{C333A71A-F1B2-441C-AB39-1CC0E92A9C9E}" srcId="{BC791B33-71B1-49F1-A85F-FC110FC33D71}" destId="{D22153D6-2421-425C-839E-64A7B0A2197C}" srcOrd="1" destOrd="0" parTransId="{8BAC0F2B-83F9-40E0-AE07-F3F648E23FB1}" sibTransId="{F053451B-2304-4EA7-A5E2-49A6CBC8789D}"/>
    <dgm:cxn modelId="{A8E59175-386F-451E-8A1F-4009C48FA14F}" type="presOf" srcId="{7D7FA8AC-8384-4D69-9B13-3FB66E751872}" destId="{5ABB5103-8702-491C-B840-CE02B05B2A8C}" srcOrd="0" destOrd="0" presId="urn:microsoft.com/office/officeart/2005/8/layout/vProcess5"/>
    <dgm:cxn modelId="{984AAAD5-BDCA-45E9-A0AE-429044DC5B3F}" type="presOf" srcId="{D22153D6-2421-425C-839E-64A7B0A2197C}" destId="{5221CEFF-ED55-44A0-A1D9-57B6DF6D74DF}" srcOrd="0" destOrd="0" presId="urn:microsoft.com/office/officeart/2005/8/layout/vProcess5"/>
    <dgm:cxn modelId="{03D42D39-5739-4E99-90A2-74A66BE0EE25}" type="presOf" srcId="{C6465301-30A3-4E54-99F3-4C7341D92F51}" destId="{68398B54-A767-4373-9C1A-6344F5325FFD}" srcOrd="1" destOrd="0" presId="urn:microsoft.com/office/officeart/2005/8/layout/vProcess5"/>
    <dgm:cxn modelId="{54A65F71-2AE9-46FE-8C04-26F1C9591133}" type="presOf" srcId="{29CFE67A-7C92-4C79-8EE1-191A50C86304}" destId="{70D50BE5-18F7-4DF8-804C-581769A6F27C}" srcOrd="1" destOrd="0" presId="urn:microsoft.com/office/officeart/2005/8/layout/vProcess5"/>
    <dgm:cxn modelId="{134CA187-C451-428A-B2C0-5D80D73E3091}" type="presOf" srcId="{29CFE67A-7C92-4C79-8EE1-191A50C86304}" destId="{988CC542-5CD5-4743-96E0-19A28F162168}" srcOrd="0" destOrd="0" presId="urn:microsoft.com/office/officeart/2005/8/layout/vProcess5"/>
    <dgm:cxn modelId="{00BA9037-6C03-4BA1-9193-F575A326C02C}" type="presOf" srcId="{C6465301-30A3-4E54-99F3-4C7341D92F51}" destId="{AC6B1E77-1EDB-4D53-BCD3-61A19C539D14}" srcOrd="0" destOrd="0" presId="urn:microsoft.com/office/officeart/2005/8/layout/vProcess5"/>
    <dgm:cxn modelId="{A3D8007E-98E8-486D-A810-6EEB82D5EDC9}" type="presParOf" srcId="{DE31022C-68E9-4DAE-8BF1-B63B84B1DEFA}" destId="{E144C534-1C46-4AE0-BBD1-805F0F92E934}" srcOrd="0" destOrd="0" presId="urn:microsoft.com/office/officeart/2005/8/layout/vProcess5"/>
    <dgm:cxn modelId="{8E2F13A5-11FE-4347-9FE0-7508998B6980}" type="presParOf" srcId="{DE31022C-68E9-4DAE-8BF1-B63B84B1DEFA}" destId="{AC6B1E77-1EDB-4D53-BCD3-61A19C539D14}" srcOrd="1" destOrd="0" presId="urn:microsoft.com/office/officeart/2005/8/layout/vProcess5"/>
    <dgm:cxn modelId="{D062C12F-DCD3-4505-896E-CAA7A6188AF2}" type="presParOf" srcId="{DE31022C-68E9-4DAE-8BF1-B63B84B1DEFA}" destId="{5221CEFF-ED55-44A0-A1D9-57B6DF6D74DF}" srcOrd="2" destOrd="0" presId="urn:microsoft.com/office/officeart/2005/8/layout/vProcess5"/>
    <dgm:cxn modelId="{4865B636-55D7-45EF-8F52-4EA856A4C781}" type="presParOf" srcId="{DE31022C-68E9-4DAE-8BF1-B63B84B1DEFA}" destId="{988CC542-5CD5-4743-96E0-19A28F162168}" srcOrd="3" destOrd="0" presId="urn:microsoft.com/office/officeart/2005/8/layout/vProcess5"/>
    <dgm:cxn modelId="{B1636112-A0A2-4ED8-95D5-325A9A169A56}" type="presParOf" srcId="{DE31022C-68E9-4DAE-8BF1-B63B84B1DEFA}" destId="{5ABB5103-8702-491C-B840-CE02B05B2A8C}" srcOrd="4" destOrd="0" presId="urn:microsoft.com/office/officeart/2005/8/layout/vProcess5"/>
    <dgm:cxn modelId="{0AD3EAC6-EC5A-49BE-907E-393199D443A7}" type="presParOf" srcId="{DE31022C-68E9-4DAE-8BF1-B63B84B1DEFA}" destId="{0FFEFD09-0B49-4A9F-94E6-C9C5D11D53DE}" srcOrd="5" destOrd="0" presId="urn:microsoft.com/office/officeart/2005/8/layout/vProcess5"/>
    <dgm:cxn modelId="{CD1EF216-9A15-4A7B-BA2A-5550A67F8144}" type="presParOf" srcId="{DE31022C-68E9-4DAE-8BF1-B63B84B1DEFA}" destId="{68398B54-A767-4373-9C1A-6344F5325FFD}" srcOrd="6" destOrd="0" presId="urn:microsoft.com/office/officeart/2005/8/layout/vProcess5"/>
    <dgm:cxn modelId="{10AC9C29-0443-4721-ACA4-FA80EB20DD64}" type="presParOf" srcId="{DE31022C-68E9-4DAE-8BF1-B63B84B1DEFA}" destId="{28E35B11-64C4-4146-9840-459FA40215E1}" srcOrd="7" destOrd="0" presId="urn:microsoft.com/office/officeart/2005/8/layout/vProcess5"/>
    <dgm:cxn modelId="{333E1A4B-5F2B-4BD1-847E-4FD59DF1D5EA}" type="presParOf" srcId="{DE31022C-68E9-4DAE-8BF1-B63B84B1DEFA}" destId="{70D50BE5-18F7-4DF8-804C-581769A6F27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39862D68-0B11-460F-B9AB-535AC6F332A6}" type="doc">
      <dgm:prSet loTypeId="urn:microsoft.com/office/officeart/2005/8/layout/cycle4" loCatId="cycle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A73508A5-78A5-49E9-95DB-F5957755AF60}">
      <dgm:prSet phldrT="[Tekst]"/>
      <dgm:spPr/>
      <dgm:t>
        <a:bodyPr/>
        <a:lstStyle/>
        <a:p>
          <a:r>
            <a:rPr lang="pl-PL" dirty="0" smtClean="0"/>
            <a:t>APP</a:t>
          </a:r>
          <a:endParaRPr lang="en-US" dirty="0"/>
        </a:p>
      </dgm:t>
    </dgm:pt>
    <dgm:pt modelId="{1E095F73-E5A3-4FE1-8068-A82F7E6103F4}" type="parTrans" cxnId="{C5E350E4-3A23-451C-8BF1-068435E9AB69}">
      <dgm:prSet/>
      <dgm:spPr/>
      <dgm:t>
        <a:bodyPr/>
        <a:lstStyle/>
        <a:p>
          <a:endParaRPr lang="en-US"/>
        </a:p>
      </dgm:t>
    </dgm:pt>
    <dgm:pt modelId="{8B9F83A7-D259-4BD2-9BF2-833452C22D22}" type="sibTrans" cxnId="{C5E350E4-3A23-451C-8BF1-068435E9AB69}">
      <dgm:prSet/>
      <dgm:spPr/>
      <dgm:t>
        <a:bodyPr/>
        <a:lstStyle/>
        <a:p>
          <a:endParaRPr lang="en-US"/>
        </a:p>
      </dgm:t>
    </dgm:pt>
    <dgm:pt modelId="{A0AE5A68-FA73-44CF-8A08-953AC552EB4F}">
      <dgm:prSet phldrT="[Tekst]"/>
      <dgm:spPr/>
      <dgm:t>
        <a:bodyPr/>
        <a:lstStyle/>
        <a:p>
          <a:r>
            <a:rPr lang="pl-PL" dirty="0" smtClean="0"/>
            <a:t>kurkuma</a:t>
          </a:r>
          <a:endParaRPr lang="en-US" dirty="0"/>
        </a:p>
      </dgm:t>
    </dgm:pt>
    <dgm:pt modelId="{88801F28-7634-434C-AAAB-566E37D1D93E}" type="parTrans" cxnId="{CA2D10B1-D170-4542-9351-9208930FB916}">
      <dgm:prSet/>
      <dgm:spPr/>
      <dgm:t>
        <a:bodyPr/>
        <a:lstStyle/>
        <a:p>
          <a:endParaRPr lang="en-US"/>
        </a:p>
      </dgm:t>
    </dgm:pt>
    <dgm:pt modelId="{D523676D-2E42-4851-954E-0A1B05A88C3E}" type="sibTrans" cxnId="{CA2D10B1-D170-4542-9351-9208930FB916}">
      <dgm:prSet/>
      <dgm:spPr/>
      <dgm:t>
        <a:bodyPr/>
        <a:lstStyle/>
        <a:p>
          <a:endParaRPr lang="en-US"/>
        </a:p>
      </dgm:t>
    </dgm:pt>
    <dgm:pt modelId="{18B8438F-6909-483E-A2E1-BE4B9871958B}">
      <dgm:prSet phldrT="[Tekst]"/>
      <dgm:spPr/>
      <dgm:t>
        <a:bodyPr/>
        <a:lstStyle/>
        <a:p>
          <a:r>
            <a:rPr lang="pl-PL" dirty="0" smtClean="0"/>
            <a:t>DYRK 1 A</a:t>
          </a:r>
          <a:endParaRPr lang="en-US" dirty="0"/>
        </a:p>
      </dgm:t>
    </dgm:pt>
    <dgm:pt modelId="{2A6F8594-F267-4B9A-97A3-4D39594E7EEB}" type="parTrans" cxnId="{8C830262-F1FF-4BF7-BC99-C382B3769F3B}">
      <dgm:prSet/>
      <dgm:spPr/>
      <dgm:t>
        <a:bodyPr/>
        <a:lstStyle/>
        <a:p>
          <a:endParaRPr lang="en-US"/>
        </a:p>
      </dgm:t>
    </dgm:pt>
    <dgm:pt modelId="{EBF819CD-53AF-4A52-B037-02CC020F44B9}" type="sibTrans" cxnId="{8C830262-F1FF-4BF7-BC99-C382B3769F3B}">
      <dgm:prSet/>
      <dgm:spPr/>
      <dgm:t>
        <a:bodyPr/>
        <a:lstStyle/>
        <a:p>
          <a:endParaRPr lang="en-US"/>
        </a:p>
      </dgm:t>
    </dgm:pt>
    <dgm:pt modelId="{8D3A6C24-79E6-4D7C-ABB3-DB8F1D695331}">
      <dgm:prSet phldrT="[Tekst]"/>
      <dgm:spPr/>
      <dgm:t>
        <a:bodyPr/>
        <a:lstStyle/>
        <a:p>
          <a:r>
            <a:rPr lang="pl-PL" dirty="0" smtClean="0"/>
            <a:t>Ekstrakt herbaty zielonej</a:t>
          </a:r>
          <a:endParaRPr lang="en-US" dirty="0"/>
        </a:p>
      </dgm:t>
    </dgm:pt>
    <dgm:pt modelId="{BC4DE2C7-9DA4-4776-9C1D-9894A260566B}" type="parTrans" cxnId="{1A4225DB-EC6E-44FE-978E-6CF976792426}">
      <dgm:prSet/>
      <dgm:spPr/>
      <dgm:t>
        <a:bodyPr/>
        <a:lstStyle/>
        <a:p>
          <a:endParaRPr lang="en-US"/>
        </a:p>
      </dgm:t>
    </dgm:pt>
    <dgm:pt modelId="{7CBC4678-B55C-4283-BBF3-976699AC0EAB}" type="sibTrans" cxnId="{1A4225DB-EC6E-44FE-978E-6CF976792426}">
      <dgm:prSet/>
      <dgm:spPr/>
      <dgm:t>
        <a:bodyPr/>
        <a:lstStyle/>
        <a:p>
          <a:endParaRPr lang="en-US"/>
        </a:p>
      </dgm:t>
    </dgm:pt>
    <dgm:pt modelId="{78FE64C4-6797-4FC4-84DC-95BFC25B2096}" type="pres">
      <dgm:prSet presAssocID="{39862D68-0B11-460F-B9AB-535AC6F332A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EF143B-37D2-4235-A2EE-857B701BE831}" type="pres">
      <dgm:prSet presAssocID="{39862D68-0B11-460F-B9AB-535AC6F332A6}" presName="children" presStyleCnt="0"/>
      <dgm:spPr/>
    </dgm:pt>
    <dgm:pt modelId="{90F965FF-4C9C-4516-8D41-CB22C18E8D85}" type="pres">
      <dgm:prSet presAssocID="{39862D68-0B11-460F-B9AB-535AC6F332A6}" presName="childPlaceholder" presStyleCnt="0"/>
      <dgm:spPr/>
    </dgm:pt>
    <dgm:pt modelId="{B13082AC-270A-4FFA-8484-B27FAC440DC1}" type="pres">
      <dgm:prSet presAssocID="{39862D68-0B11-460F-B9AB-535AC6F332A6}" presName="circle" presStyleCnt="0"/>
      <dgm:spPr/>
    </dgm:pt>
    <dgm:pt modelId="{B14BAC42-D78D-4869-8787-1762D7A42A0E}" type="pres">
      <dgm:prSet presAssocID="{39862D68-0B11-460F-B9AB-535AC6F332A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4348B3-F8D7-448C-9E1F-BBC0E8317951}" type="pres">
      <dgm:prSet presAssocID="{39862D68-0B11-460F-B9AB-535AC6F332A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CB1B2C-3399-4EB0-9C91-2012986890C2}" type="pres">
      <dgm:prSet presAssocID="{39862D68-0B11-460F-B9AB-535AC6F332A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8AA0C-D206-4695-BABB-90F741F7A8A9}" type="pres">
      <dgm:prSet presAssocID="{39862D68-0B11-460F-B9AB-535AC6F332A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D47084-477D-45FE-BDC5-82629E7827CD}" type="pres">
      <dgm:prSet presAssocID="{39862D68-0B11-460F-B9AB-535AC6F332A6}" presName="quadrantPlaceholder" presStyleCnt="0"/>
      <dgm:spPr/>
    </dgm:pt>
    <dgm:pt modelId="{3997C69A-1982-4B99-9E6C-971FE12F0AF8}" type="pres">
      <dgm:prSet presAssocID="{39862D68-0B11-460F-B9AB-535AC6F332A6}" presName="center1" presStyleLbl="fgShp" presStyleIdx="0" presStyleCnt="2" custScaleY="99469" custLinFactY="-37931" custLinFactNeighborX="5023" custLinFactNeighborY="-100000"/>
      <dgm:spPr/>
    </dgm:pt>
    <dgm:pt modelId="{9CDF61E4-465F-4182-8089-79593F102148}" type="pres">
      <dgm:prSet presAssocID="{39862D68-0B11-460F-B9AB-535AC6F332A6}" presName="center2" presStyleLbl="fgShp" presStyleIdx="1" presStyleCnt="2" custAng="10498635" custLinFactNeighborX="7687" custLinFactNeighborY="86050"/>
      <dgm:spPr/>
    </dgm:pt>
  </dgm:ptLst>
  <dgm:cxnLst>
    <dgm:cxn modelId="{1E2FB166-D765-4CC9-B2D7-3B2B9E3A1E3E}" type="presOf" srcId="{A0AE5A68-FA73-44CF-8A08-953AC552EB4F}" destId="{1A4348B3-F8D7-448C-9E1F-BBC0E8317951}" srcOrd="0" destOrd="0" presId="urn:microsoft.com/office/officeart/2005/8/layout/cycle4"/>
    <dgm:cxn modelId="{8C830262-F1FF-4BF7-BC99-C382B3769F3B}" srcId="{39862D68-0B11-460F-B9AB-535AC6F332A6}" destId="{18B8438F-6909-483E-A2E1-BE4B9871958B}" srcOrd="2" destOrd="0" parTransId="{2A6F8594-F267-4B9A-97A3-4D39594E7EEB}" sibTransId="{EBF819CD-53AF-4A52-B037-02CC020F44B9}"/>
    <dgm:cxn modelId="{F845DCAC-68C8-4029-A72E-E571DE768A82}" type="presOf" srcId="{39862D68-0B11-460F-B9AB-535AC6F332A6}" destId="{78FE64C4-6797-4FC4-84DC-95BFC25B2096}" srcOrd="0" destOrd="0" presId="urn:microsoft.com/office/officeart/2005/8/layout/cycle4"/>
    <dgm:cxn modelId="{51060157-A2B3-4246-B75C-E2D9EE5E83F4}" type="presOf" srcId="{A73508A5-78A5-49E9-95DB-F5957755AF60}" destId="{B14BAC42-D78D-4869-8787-1762D7A42A0E}" srcOrd="0" destOrd="0" presId="urn:microsoft.com/office/officeart/2005/8/layout/cycle4"/>
    <dgm:cxn modelId="{221C515B-7677-4A83-8FDF-B1DEFB058DDD}" type="presOf" srcId="{18B8438F-6909-483E-A2E1-BE4B9871958B}" destId="{C7CB1B2C-3399-4EB0-9C91-2012986890C2}" srcOrd="0" destOrd="0" presId="urn:microsoft.com/office/officeart/2005/8/layout/cycle4"/>
    <dgm:cxn modelId="{C5E350E4-3A23-451C-8BF1-068435E9AB69}" srcId="{39862D68-0B11-460F-B9AB-535AC6F332A6}" destId="{A73508A5-78A5-49E9-95DB-F5957755AF60}" srcOrd="0" destOrd="0" parTransId="{1E095F73-E5A3-4FE1-8068-A82F7E6103F4}" sibTransId="{8B9F83A7-D259-4BD2-9BF2-833452C22D22}"/>
    <dgm:cxn modelId="{CA2D10B1-D170-4542-9351-9208930FB916}" srcId="{39862D68-0B11-460F-B9AB-535AC6F332A6}" destId="{A0AE5A68-FA73-44CF-8A08-953AC552EB4F}" srcOrd="1" destOrd="0" parTransId="{88801F28-7634-434C-AAAB-566E37D1D93E}" sibTransId="{D523676D-2E42-4851-954E-0A1B05A88C3E}"/>
    <dgm:cxn modelId="{8363D68D-75D5-4EC6-8E82-006E200294D2}" type="presOf" srcId="{8D3A6C24-79E6-4D7C-ABB3-DB8F1D695331}" destId="{2268AA0C-D206-4695-BABB-90F741F7A8A9}" srcOrd="0" destOrd="0" presId="urn:microsoft.com/office/officeart/2005/8/layout/cycle4"/>
    <dgm:cxn modelId="{1A4225DB-EC6E-44FE-978E-6CF976792426}" srcId="{39862D68-0B11-460F-B9AB-535AC6F332A6}" destId="{8D3A6C24-79E6-4D7C-ABB3-DB8F1D695331}" srcOrd="3" destOrd="0" parTransId="{BC4DE2C7-9DA4-4776-9C1D-9894A260566B}" sibTransId="{7CBC4678-B55C-4283-BBF3-976699AC0EAB}"/>
    <dgm:cxn modelId="{1946761F-05C9-4747-85E9-9F72F39E879E}" type="presParOf" srcId="{78FE64C4-6797-4FC4-84DC-95BFC25B2096}" destId="{B1EF143B-37D2-4235-A2EE-857B701BE831}" srcOrd="0" destOrd="0" presId="urn:microsoft.com/office/officeart/2005/8/layout/cycle4"/>
    <dgm:cxn modelId="{927884E1-C09E-4D99-A3D6-05C50D7F26A2}" type="presParOf" srcId="{B1EF143B-37D2-4235-A2EE-857B701BE831}" destId="{90F965FF-4C9C-4516-8D41-CB22C18E8D85}" srcOrd="0" destOrd="0" presId="urn:microsoft.com/office/officeart/2005/8/layout/cycle4"/>
    <dgm:cxn modelId="{476C249F-FD96-4380-8ABD-334EC1B5B233}" type="presParOf" srcId="{78FE64C4-6797-4FC4-84DC-95BFC25B2096}" destId="{B13082AC-270A-4FFA-8484-B27FAC440DC1}" srcOrd="1" destOrd="0" presId="urn:microsoft.com/office/officeart/2005/8/layout/cycle4"/>
    <dgm:cxn modelId="{F11F1380-3538-4B7F-A94A-10B2700DAF11}" type="presParOf" srcId="{B13082AC-270A-4FFA-8484-B27FAC440DC1}" destId="{B14BAC42-D78D-4869-8787-1762D7A42A0E}" srcOrd="0" destOrd="0" presId="urn:microsoft.com/office/officeart/2005/8/layout/cycle4"/>
    <dgm:cxn modelId="{44C34337-5008-4703-91DA-4DCCF74A650C}" type="presParOf" srcId="{B13082AC-270A-4FFA-8484-B27FAC440DC1}" destId="{1A4348B3-F8D7-448C-9E1F-BBC0E8317951}" srcOrd="1" destOrd="0" presId="urn:microsoft.com/office/officeart/2005/8/layout/cycle4"/>
    <dgm:cxn modelId="{C28448EF-11B1-4E71-BEE6-B1E2E58725A3}" type="presParOf" srcId="{B13082AC-270A-4FFA-8484-B27FAC440DC1}" destId="{C7CB1B2C-3399-4EB0-9C91-2012986890C2}" srcOrd="2" destOrd="0" presId="urn:microsoft.com/office/officeart/2005/8/layout/cycle4"/>
    <dgm:cxn modelId="{FD835F4F-C12E-4699-A0BE-C4ACA77939A7}" type="presParOf" srcId="{B13082AC-270A-4FFA-8484-B27FAC440DC1}" destId="{2268AA0C-D206-4695-BABB-90F741F7A8A9}" srcOrd="3" destOrd="0" presId="urn:microsoft.com/office/officeart/2005/8/layout/cycle4"/>
    <dgm:cxn modelId="{E5C4A312-2652-443D-8CA5-832EFE0CF3A2}" type="presParOf" srcId="{B13082AC-270A-4FFA-8484-B27FAC440DC1}" destId="{ABD47084-477D-45FE-BDC5-82629E7827CD}" srcOrd="4" destOrd="0" presId="urn:microsoft.com/office/officeart/2005/8/layout/cycle4"/>
    <dgm:cxn modelId="{A49349C2-C632-490D-B2DB-B96584F82F96}" type="presParOf" srcId="{78FE64C4-6797-4FC4-84DC-95BFC25B2096}" destId="{3997C69A-1982-4B99-9E6C-971FE12F0AF8}" srcOrd="2" destOrd="0" presId="urn:microsoft.com/office/officeart/2005/8/layout/cycle4"/>
    <dgm:cxn modelId="{0F2D9ED4-7926-4EB0-A36A-8D0AA5ADA11F}" type="presParOf" srcId="{78FE64C4-6797-4FC4-84DC-95BFC25B2096}" destId="{9CDF61E4-465F-4182-8089-79593F10214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B2516FF-E884-4CEB-B537-38560B536989}" type="doc">
      <dgm:prSet loTypeId="urn:microsoft.com/office/officeart/2005/8/layout/gear1" loCatId="cycle" qsTypeId="urn:microsoft.com/office/officeart/2005/8/quickstyle/simple1" qsCatId="simple" csTypeId="urn:microsoft.com/office/officeart/2005/8/colors/accent1_4" csCatId="accent1" phldr="1"/>
      <dgm:spPr/>
    </dgm:pt>
    <dgm:pt modelId="{91E67845-DA6A-44A7-A98E-85ECDCDFF2B9}">
      <dgm:prSet phldrT="[Tekst]" custT="1"/>
      <dgm:spPr/>
      <dgm:t>
        <a:bodyPr/>
        <a:lstStyle/>
        <a:p>
          <a:r>
            <a:rPr lang="pl-PL" sz="2400" dirty="0" smtClean="0"/>
            <a:t>MÓZG</a:t>
          </a:r>
          <a:endParaRPr lang="en-US" sz="2400" dirty="0"/>
        </a:p>
      </dgm:t>
    </dgm:pt>
    <dgm:pt modelId="{CB94D2DB-B82C-42D7-8228-330C7F7A821A}" type="parTrans" cxnId="{B20A3FBC-D6D9-46E5-9597-E85B415FF172}">
      <dgm:prSet/>
      <dgm:spPr/>
      <dgm:t>
        <a:bodyPr/>
        <a:lstStyle/>
        <a:p>
          <a:endParaRPr lang="en-US"/>
        </a:p>
      </dgm:t>
    </dgm:pt>
    <dgm:pt modelId="{51E55646-666D-4534-BA98-2483262D9CE3}" type="sibTrans" cxnId="{B20A3FBC-D6D9-46E5-9597-E85B415FF172}">
      <dgm:prSet/>
      <dgm:spPr/>
      <dgm:t>
        <a:bodyPr/>
        <a:lstStyle/>
        <a:p>
          <a:endParaRPr lang="en-US"/>
        </a:p>
      </dgm:t>
    </dgm:pt>
    <dgm:pt modelId="{C2ED4C12-106A-4A5F-AACB-13B5E19DAE45}">
      <dgm:prSet phldrT="[Tekst]" custT="1"/>
      <dgm:spPr/>
      <dgm:t>
        <a:bodyPr/>
        <a:lstStyle/>
        <a:p>
          <a:r>
            <a:rPr lang="pl-PL" sz="1400" dirty="0" err="1" smtClean="0"/>
            <a:t>cerebrolisyna</a:t>
          </a:r>
          <a:endParaRPr lang="en-US" sz="1400" dirty="0"/>
        </a:p>
      </dgm:t>
    </dgm:pt>
    <dgm:pt modelId="{859ADB61-77AF-4D20-97D3-40E0ED9523ED}" type="parTrans" cxnId="{726CC4D2-AE1D-4841-BEC6-745E0634CD63}">
      <dgm:prSet/>
      <dgm:spPr/>
      <dgm:t>
        <a:bodyPr/>
        <a:lstStyle/>
        <a:p>
          <a:endParaRPr lang="en-US"/>
        </a:p>
      </dgm:t>
    </dgm:pt>
    <dgm:pt modelId="{18F46756-4AE9-45A8-927D-02F754D7B053}" type="sibTrans" cxnId="{726CC4D2-AE1D-4841-BEC6-745E0634CD63}">
      <dgm:prSet/>
      <dgm:spPr/>
      <dgm:t>
        <a:bodyPr/>
        <a:lstStyle/>
        <a:p>
          <a:endParaRPr lang="en-US"/>
        </a:p>
      </dgm:t>
    </dgm:pt>
    <dgm:pt modelId="{42EABC5F-177F-45EC-AEF7-DF171CD8624E}">
      <dgm:prSet phldrT="[Tekst]" custT="1"/>
      <dgm:spPr/>
      <dgm:t>
        <a:bodyPr/>
        <a:lstStyle/>
        <a:p>
          <a:r>
            <a:rPr lang="pl-PL" sz="1100" dirty="0" err="1" smtClean="0"/>
            <a:t>prozac</a:t>
          </a:r>
          <a:endParaRPr lang="en-US" sz="1100" dirty="0"/>
        </a:p>
      </dgm:t>
    </dgm:pt>
    <dgm:pt modelId="{2CA738B4-174C-4D03-A61D-96253551BDCE}" type="parTrans" cxnId="{0767150F-D4E4-4011-AEC0-9F9AADDFE18F}">
      <dgm:prSet/>
      <dgm:spPr/>
      <dgm:t>
        <a:bodyPr/>
        <a:lstStyle/>
        <a:p>
          <a:endParaRPr lang="en-US"/>
        </a:p>
      </dgm:t>
    </dgm:pt>
    <dgm:pt modelId="{435B3CE1-E784-416F-9B1B-2FE28E461998}" type="sibTrans" cxnId="{0767150F-D4E4-4011-AEC0-9F9AADDFE18F}">
      <dgm:prSet/>
      <dgm:spPr/>
      <dgm:t>
        <a:bodyPr/>
        <a:lstStyle/>
        <a:p>
          <a:endParaRPr lang="en-US"/>
        </a:p>
      </dgm:t>
    </dgm:pt>
    <dgm:pt modelId="{87E140E3-181C-4F1B-AE3D-38420E1F43D4}" type="pres">
      <dgm:prSet presAssocID="{6B2516FF-E884-4CEB-B537-38560B53698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E8A34C7-21DA-425D-85A1-BE5DF575F5C6}" type="pres">
      <dgm:prSet presAssocID="{91E67845-DA6A-44A7-A98E-85ECDCDFF2B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354780-580F-4138-91CB-9C1E9AFC340F}" type="pres">
      <dgm:prSet presAssocID="{91E67845-DA6A-44A7-A98E-85ECDCDFF2B9}" presName="gear1srcNode" presStyleLbl="node1" presStyleIdx="0" presStyleCnt="3"/>
      <dgm:spPr/>
      <dgm:t>
        <a:bodyPr/>
        <a:lstStyle/>
        <a:p>
          <a:endParaRPr lang="en-US"/>
        </a:p>
      </dgm:t>
    </dgm:pt>
    <dgm:pt modelId="{4115502D-C0F4-4379-8C0E-F6D61F583172}" type="pres">
      <dgm:prSet presAssocID="{91E67845-DA6A-44A7-A98E-85ECDCDFF2B9}" presName="gear1dstNode" presStyleLbl="node1" presStyleIdx="0" presStyleCnt="3"/>
      <dgm:spPr/>
      <dgm:t>
        <a:bodyPr/>
        <a:lstStyle/>
        <a:p>
          <a:endParaRPr lang="en-US"/>
        </a:p>
      </dgm:t>
    </dgm:pt>
    <dgm:pt modelId="{4F7E3232-DEC7-4642-89B6-60A617FAFC6B}" type="pres">
      <dgm:prSet presAssocID="{C2ED4C12-106A-4A5F-AACB-13B5E19DAE45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D300F-47DF-4FFA-ADAC-D42A1ABEFAFA}" type="pres">
      <dgm:prSet presAssocID="{C2ED4C12-106A-4A5F-AACB-13B5E19DAE45}" presName="gear2srcNode" presStyleLbl="node1" presStyleIdx="1" presStyleCnt="3"/>
      <dgm:spPr/>
      <dgm:t>
        <a:bodyPr/>
        <a:lstStyle/>
        <a:p>
          <a:endParaRPr lang="en-US"/>
        </a:p>
      </dgm:t>
    </dgm:pt>
    <dgm:pt modelId="{180C2CAF-8D8A-4C43-BDC5-EA49D76EB4CF}" type="pres">
      <dgm:prSet presAssocID="{C2ED4C12-106A-4A5F-AACB-13B5E19DAE45}" presName="gear2dstNode" presStyleLbl="node1" presStyleIdx="1" presStyleCnt="3"/>
      <dgm:spPr/>
      <dgm:t>
        <a:bodyPr/>
        <a:lstStyle/>
        <a:p>
          <a:endParaRPr lang="en-US"/>
        </a:p>
      </dgm:t>
    </dgm:pt>
    <dgm:pt modelId="{7E493826-FAF2-4BF9-91AD-AD37983327CF}" type="pres">
      <dgm:prSet presAssocID="{42EABC5F-177F-45EC-AEF7-DF171CD8624E}" presName="gear3" presStyleLbl="node1" presStyleIdx="2" presStyleCnt="3"/>
      <dgm:spPr/>
      <dgm:t>
        <a:bodyPr/>
        <a:lstStyle/>
        <a:p>
          <a:endParaRPr lang="en-US"/>
        </a:p>
      </dgm:t>
    </dgm:pt>
    <dgm:pt modelId="{06130496-01D3-49D5-A5DB-B887E3534BFB}" type="pres">
      <dgm:prSet presAssocID="{42EABC5F-177F-45EC-AEF7-DF171CD8624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38EC3-E7C2-4256-83AC-A35BF94DC94C}" type="pres">
      <dgm:prSet presAssocID="{42EABC5F-177F-45EC-AEF7-DF171CD8624E}" presName="gear3srcNode" presStyleLbl="node1" presStyleIdx="2" presStyleCnt="3"/>
      <dgm:spPr/>
      <dgm:t>
        <a:bodyPr/>
        <a:lstStyle/>
        <a:p>
          <a:endParaRPr lang="en-US"/>
        </a:p>
      </dgm:t>
    </dgm:pt>
    <dgm:pt modelId="{59C18640-E2A1-4297-AE84-B673C42DC05C}" type="pres">
      <dgm:prSet presAssocID="{42EABC5F-177F-45EC-AEF7-DF171CD8624E}" presName="gear3dstNode" presStyleLbl="node1" presStyleIdx="2" presStyleCnt="3"/>
      <dgm:spPr/>
      <dgm:t>
        <a:bodyPr/>
        <a:lstStyle/>
        <a:p>
          <a:endParaRPr lang="en-US"/>
        </a:p>
      </dgm:t>
    </dgm:pt>
    <dgm:pt modelId="{F3A6B5E3-C782-465D-A1C0-3EB214FCA7CA}" type="pres">
      <dgm:prSet presAssocID="{51E55646-666D-4534-BA98-2483262D9CE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6BA688B7-A974-4FBE-B98D-48CA97E2937E}" type="pres">
      <dgm:prSet presAssocID="{18F46756-4AE9-45A8-927D-02F754D7B053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4FEC971C-182D-4426-BCBD-A48422B68539}" type="pres">
      <dgm:prSet presAssocID="{435B3CE1-E784-416F-9B1B-2FE28E461998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083C290-D602-40F2-8232-8766CCCFFE34}" type="presOf" srcId="{C2ED4C12-106A-4A5F-AACB-13B5E19DAE45}" destId="{180C2CAF-8D8A-4C43-BDC5-EA49D76EB4CF}" srcOrd="2" destOrd="0" presId="urn:microsoft.com/office/officeart/2005/8/layout/gear1"/>
    <dgm:cxn modelId="{DFFCC4BD-FBE9-451A-8D78-51396D94CD27}" type="presOf" srcId="{6B2516FF-E884-4CEB-B537-38560B536989}" destId="{87E140E3-181C-4F1B-AE3D-38420E1F43D4}" srcOrd="0" destOrd="0" presId="urn:microsoft.com/office/officeart/2005/8/layout/gear1"/>
    <dgm:cxn modelId="{988070B0-2C48-435F-84A2-87898E1200CF}" type="presOf" srcId="{91E67845-DA6A-44A7-A98E-85ECDCDFF2B9}" destId="{FB354780-580F-4138-91CB-9C1E9AFC340F}" srcOrd="1" destOrd="0" presId="urn:microsoft.com/office/officeart/2005/8/layout/gear1"/>
    <dgm:cxn modelId="{77ED2B82-E00C-4545-838C-3891D7D9B1AD}" type="presOf" srcId="{51E55646-666D-4534-BA98-2483262D9CE3}" destId="{F3A6B5E3-C782-465D-A1C0-3EB214FCA7CA}" srcOrd="0" destOrd="0" presId="urn:microsoft.com/office/officeart/2005/8/layout/gear1"/>
    <dgm:cxn modelId="{236B40F2-2233-4DB3-8642-EE4029448845}" type="presOf" srcId="{C2ED4C12-106A-4A5F-AACB-13B5E19DAE45}" destId="{4F7E3232-DEC7-4642-89B6-60A617FAFC6B}" srcOrd="0" destOrd="0" presId="urn:microsoft.com/office/officeart/2005/8/layout/gear1"/>
    <dgm:cxn modelId="{AD45AC6B-D856-4801-8BDC-5CB356857D0C}" type="presOf" srcId="{C2ED4C12-106A-4A5F-AACB-13B5E19DAE45}" destId="{74ED300F-47DF-4FFA-ADAC-D42A1ABEFAFA}" srcOrd="1" destOrd="0" presId="urn:microsoft.com/office/officeart/2005/8/layout/gear1"/>
    <dgm:cxn modelId="{94EAB7D9-4E22-4247-99BB-4718E1AD3B5E}" type="presOf" srcId="{91E67845-DA6A-44A7-A98E-85ECDCDFF2B9}" destId="{9E8A34C7-21DA-425D-85A1-BE5DF575F5C6}" srcOrd="0" destOrd="0" presId="urn:microsoft.com/office/officeart/2005/8/layout/gear1"/>
    <dgm:cxn modelId="{83176117-A5D4-4D8C-9F1A-9CD5D55EF3B8}" type="presOf" srcId="{42EABC5F-177F-45EC-AEF7-DF171CD8624E}" destId="{7E493826-FAF2-4BF9-91AD-AD37983327CF}" srcOrd="0" destOrd="0" presId="urn:microsoft.com/office/officeart/2005/8/layout/gear1"/>
    <dgm:cxn modelId="{0767150F-D4E4-4011-AEC0-9F9AADDFE18F}" srcId="{6B2516FF-E884-4CEB-B537-38560B536989}" destId="{42EABC5F-177F-45EC-AEF7-DF171CD8624E}" srcOrd="2" destOrd="0" parTransId="{2CA738B4-174C-4D03-A61D-96253551BDCE}" sibTransId="{435B3CE1-E784-416F-9B1B-2FE28E461998}"/>
    <dgm:cxn modelId="{09E892B9-B2AB-49F9-AAAC-C09C93EA0E52}" type="presOf" srcId="{435B3CE1-E784-416F-9B1B-2FE28E461998}" destId="{4FEC971C-182D-4426-BCBD-A48422B68539}" srcOrd="0" destOrd="0" presId="urn:microsoft.com/office/officeart/2005/8/layout/gear1"/>
    <dgm:cxn modelId="{3857EE12-399B-4A34-ABE6-0C527AAF2C54}" type="presOf" srcId="{42EABC5F-177F-45EC-AEF7-DF171CD8624E}" destId="{59C18640-E2A1-4297-AE84-B673C42DC05C}" srcOrd="3" destOrd="0" presId="urn:microsoft.com/office/officeart/2005/8/layout/gear1"/>
    <dgm:cxn modelId="{EA99297E-F769-45F1-BC63-C9F6F6EC755A}" type="presOf" srcId="{18F46756-4AE9-45A8-927D-02F754D7B053}" destId="{6BA688B7-A974-4FBE-B98D-48CA97E2937E}" srcOrd="0" destOrd="0" presId="urn:microsoft.com/office/officeart/2005/8/layout/gear1"/>
    <dgm:cxn modelId="{B954AEA9-7A20-476D-8ECB-4D7834249FCC}" type="presOf" srcId="{42EABC5F-177F-45EC-AEF7-DF171CD8624E}" destId="{02938EC3-E7C2-4256-83AC-A35BF94DC94C}" srcOrd="2" destOrd="0" presId="urn:microsoft.com/office/officeart/2005/8/layout/gear1"/>
    <dgm:cxn modelId="{39323A0E-E504-49B7-9175-90F9892ED773}" type="presOf" srcId="{42EABC5F-177F-45EC-AEF7-DF171CD8624E}" destId="{06130496-01D3-49D5-A5DB-B887E3534BFB}" srcOrd="1" destOrd="0" presId="urn:microsoft.com/office/officeart/2005/8/layout/gear1"/>
    <dgm:cxn modelId="{B20A3FBC-D6D9-46E5-9597-E85B415FF172}" srcId="{6B2516FF-E884-4CEB-B537-38560B536989}" destId="{91E67845-DA6A-44A7-A98E-85ECDCDFF2B9}" srcOrd="0" destOrd="0" parTransId="{CB94D2DB-B82C-42D7-8228-330C7F7A821A}" sibTransId="{51E55646-666D-4534-BA98-2483262D9CE3}"/>
    <dgm:cxn modelId="{726CC4D2-AE1D-4841-BEC6-745E0634CD63}" srcId="{6B2516FF-E884-4CEB-B537-38560B536989}" destId="{C2ED4C12-106A-4A5F-AACB-13B5E19DAE45}" srcOrd="1" destOrd="0" parTransId="{859ADB61-77AF-4D20-97D3-40E0ED9523ED}" sibTransId="{18F46756-4AE9-45A8-927D-02F754D7B053}"/>
    <dgm:cxn modelId="{188F7B74-E562-42F8-A317-24C972309028}" type="presOf" srcId="{91E67845-DA6A-44A7-A98E-85ECDCDFF2B9}" destId="{4115502D-C0F4-4379-8C0E-F6D61F583172}" srcOrd="2" destOrd="0" presId="urn:microsoft.com/office/officeart/2005/8/layout/gear1"/>
    <dgm:cxn modelId="{F3C55106-DBE0-4B88-8DE7-96EED322132D}" type="presParOf" srcId="{87E140E3-181C-4F1B-AE3D-38420E1F43D4}" destId="{9E8A34C7-21DA-425D-85A1-BE5DF575F5C6}" srcOrd="0" destOrd="0" presId="urn:microsoft.com/office/officeart/2005/8/layout/gear1"/>
    <dgm:cxn modelId="{DA16F05C-9740-4C4F-A8EA-7EB64D97A40B}" type="presParOf" srcId="{87E140E3-181C-4F1B-AE3D-38420E1F43D4}" destId="{FB354780-580F-4138-91CB-9C1E9AFC340F}" srcOrd="1" destOrd="0" presId="urn:microsoft.com/office/officeart/2005/8/layout/gear1"/>
    <dgm:cxn modelId="{D89FF0FF-D9F1-4ADF-98C3-3A487DB8AE66}" type="presParOf" srcId="{87E140E3-181C-4F1B-AE3D-38420E1F43D4}" destId="{4115502D-C0F4-4379-8C0E-F6D61F583172}" srcOrd="2" destOrd="0" presId="urn:microsoft.com/office/officeart/2005/8/layout/gear1"/>
    <dgm:cxn modelId="{8AA5FA88-A3E7-4B57-BA36-3FE3683F2553}" type="presParOf" srcId="{87E140E3-181C-4F1B-AE3D-38420E1F43D4}" destId="{4F7E3232-DEC7-4642-89B6-60A617FAFC6B}" srcOrd="3" destOrd="0" presId="urn:microsoft.com/office/officeart/2005/8/layout/gear1"/>
    <dgm:cxn modelId="{39C31990-40BA-4702-BF94-E527C4098A7C}" type="presParOf" srcId="{87E140E3-181C-4F1B-AE3D-38420E1F43D4}" destId="{74ED300F-47DF-4FFA-ADAC-D42A1ABEFAFA}" srcOrd="4" destOrd="0" presId="urn:microsoft.com/office/officeart/2005/8/layout/gear1"/>
    <dgm:cxn modelId="{A7BB1B88-70C3-496E-94C4-539AF33404FC}" type="presParOf" srcId="{87E140E3-181C-4F1B-AE3D-38420E1F43D4}" destId="{180C2CAF-8D8A-4C43-BDC5-EA49D76EB4CF}" srcOrd="5" destOrd="0" presId="urn:microsoft.com/office/officeart/2005/8/layout/gear1"/>
    <dgm:cxn modelId="{25CAD0A4-E01F-4BBE-9549-4C9F2A3F8146}" type="presParOf" srcId="{87E140E3-181C-4F1B-AE3D-38420E1F43D4}" destId="{7E493826-FAF2-4BF9-91AD-AD37983327CF}" srcOrd="6" destOrd="0" presId="urn:microsoft.com/office/officeart/2005/8/layout/gear1"/>
    <dgm:cxn modelId="{CBC573E2-CF46-4A45-89B4-46976775B134}" type="presParOf" srcId="{87E140E3-181C-4F1B-AE3D-38420E1F43D4}" destId="{06130496-01D3-49D5-A5DB-B887E3534BFB}" srcOrd="7" destOrd="0" presId="urn:microsoft.com/office/officeart/2005/8/layout/gear1"/>
    <dgm:cxn modelId="{FCBB7663-DD7D-46C2-BF9E-808D84C21186}" type="presParOf" srcId="{87E140E3-181C-4F1B-AE3D-38420E1F43D4}" destId="{02938EC3-E7C2-4256-83AC-A35BF94DC94C}" srcOrd="8" destOrd="0" presId="urn:microsoft.com/office/officeart/2005/8/layout/gear1"/>
    <dgm:cxn modelId="{990960C6-CAF2-4A28-A58E-6662BACF5BA3}" type="presParOf" srcId="{87E140E3-181C-4F1B-AE3D-38420E1F43D4}" destId="{59C18640-E2A1-4297-AE84-B673C42DC05C}" srcOrd="9" destOrd="0" presId="urn:microsoft.com/office/officeart/2005/8/layout/gear1"/>
    <dgm:cxn modelId="{0AF2CE5E-4E47-459A-B30F-8785018EC01F}" type="presParOf" srcId="{87E140E3-181C-4F1B-AE3D-38420E1F43D4}" destId="{F3A6B5E3-C782-465D-A1C0-3EB214FCA7CA}" srcOrd="10" destOrd="0" presId="urn:microsoft.com/office/officeart/2005/8/layout/gear1"/>
    <dgm:cxn modelId="{328DB8BC-1B60-4E15-A472-9085AB8FBEE2}" type="presParOf" srcId="{87E140E3-181C-4F1B-AE3D-38420E1F43D4}" destId="{6BA688B7-A974-4FBE-B98D-48CA97E2937E}" srcOrd="11" destOrd="0" presId="urn:microsoft.com/office/officeart/2005/8/layout/gear1"/>
    <dgm:cxn modelId="{E54276C5-0557-4553-8BC1-DB66B084C9B3}" type="presParOf" srcId="{87E140E3-181C-4F1B-AE3D-38420E1F43D4}" destId="{4FEC971C-182D-4426-BCBD-A48422B6853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7CAAEF-5CCC-42CD-B6F9-0C55FE1A659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DC7874-DD00-4DBF-A5FC-CF083FA426FB}">
      <dgm:prSet phldrT="[Tekst]"/>
      <dgm:spPr/>
      <dgm:t>
        <a:bodyPr/>
        <a:lstStyle/>
        <a:p>
          <a:r>
            <a:rPr lang="pl-PL" dirty="0" smtClean="0"/>
            <a:t>ZESPÓŁ DOWNA</a:t>
          </a:r>
          <a:endParaRPr lang="en-US" dirty="0"/>
        </a:p>
      </dgm:t>
    </dgm:pt>
    <dgm:pt modelId="{67B3F833-C060-4983-80A6-F7B5DB2A20C6}" type="parTrans" cxnId="{3944971F-8A8B-400A-9D58-99D10D9007A0}">
      <dgm:prSet/>
      <dgm:spPr/>
      <dgm:t>
        <a:bodyPr/>
        <a:lstStyle/>
        <a:p>
          <a:endParaRPr lang="en-US"/>
        </a:p>
      </dgm:t>
    </dgm:pt>
    <dgm:pt modelId="{61A0B8C5-E6BC-428A-A2AD-6AD5691B9AFD}" type="sibTrans" cxnId="{3944971F-8A8B-400A-9D58-99D10D9007A0}">
      <dgm:prSet/>
      <dgm:spPr/>
      <dgm:t>
        <a:bodyPr/>
        <a:lstStyle/>
        <a:p>
          <a:endParaRPr lang="en-US"/>
        </a:p>
      </dgm:t>
    </dgm:pt>
    <dgm:pt modelId="{8645C295-D37D-4948-9007-647C19DBAE9C}">
      <dgm:prSet phldrT="[Tekst]"/>
      <dgm:spPr/>
      <dgm:t>
        <a:bodyPr/>
        <a:lstStyle/>
        <a:p>
          <a:r>
            <a:rPr lang="pl-PL" dirty="0" smtClean="0"/>
            <a:t>GENETYKA</a:t>
          </a:r>
          <a:endParaRPr lang="en-US" dirty="0"/>
        </a:p>
      </dgm:t>
    </dgm:pt>
    <dgm:pt modelId="{5A55DE42-9D52-4F50-9F71-6BF268A2876F}" type="parTrans" cxnId="{D5ABE598-05C0-4647-8679-E07CC7F0BEDD}">
      <dgm:prSet/>
      <dgm:spPr/>
      <dgm:t>
        <a:bodyPr/>
        <a:lstStyle/>
        <a:p>
          <a:endParaRPr lang="en-US"/>
        </a:p>
      </dgm:t>
    </dgm:pt>
    <dgm:pt modelId="{A27E8C57-C2E1-40F7-8605-2D6797F6C338}" type="sibTrans" cxnId="{D5ABE598-05C0-4647-8679-E07CC7F0BEDD}">
      <dgm:prSet/>
      <dgm:spPr/>
      <dgm:t>
        <a:bodyPr/>
        <a:lstStyle/>
        <a:p>
          <a:endParaRPr lang="en-US"/>
        </a:p>
      </dgm:t>
    </dgm:pt>
    <dgm:pt modelId="{F329C9BE-738A-4CD6-AEDA-26EC3EE06440}">
      <dgm:prSet phldrT="[Tekst]"/>
      <dgm:spPr/>
      <dgm:t>
        <a:bodyPr/>
        <a:lstStyle/>
        <a:p>
          <a:r>
            <a:rPr lang="pl-PL" dirty="0" smtClean="0"/>
            <a:t>NIEMODYFIKOWALNY</a:t>
          </a:r>
          <a:endParaRPr lang="en-US" dirty="0"/>
        </a:p>
      </dgm:t>
    </dgm:pt>
    <dgm:pt modelId="{DE41481B-1378-4D4A-AF78-69FE157D426B}" type="parTrans" cxnId="{AAB0B5B9-427C-40EF-BE9B-A857858AB969}">
      <dgm:prSet/>
      <dgm:spPr/>
      <dgm:t>
        <a:bodyPr/>
        <a:lstStyle/>
        <a:p>
          <a:endParaRPr lang="en-US"/>
        </a:p>
      </dgm:t>
    </dgm:pt>
    <dgm:pt modelId="{888F7700-8819-4D48-9A10-858D5548E741}" type="sibTrans" cxnId="{AAB0B5B9-427C-40EF-BE9B-A857858AB969}">
      <dgm:prSet/>
      <dgm:spPr/>
      <dgm:t>
        <a:bodyPr/>
        <a:lstStyle/>
        <a:p>
          <a:endParaRPr lang="en-US"/>
        </a:p>
      </dgm:t>
    </dgm:pt>
    <dgm:pt modelId="{696F5FFD-45CE-4CDE-A990-C3567556ED8C}" type="pres">
      <dgm:prSet presAssocID="{567CAAEF-5CCC-42CD-B6F9-0C55FE1A659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08F219-D8AD-4AA7-97BD-6DE2C38FBA78}" type="pres">
      <dgm:prSet presAssocID="{1FDC7874-DD00-4DBF-A5FC-CF083FA426FB}" presName="parentLin" presStyleCnt="0"/>
      <dgm:spPr/>
    </dgm:pt>
    <dgm:pt modelId="{F97B5CBC-74A4-4C97-BBC4-4CCE23EE5595}" type="pres">
      <dgm:prSet presAssocID="{1FDC7874-DD00-4DBF-A5FC-CF083FA426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50F891C-E213-4BA0-9884-94331BAF53ED}" type="pres">
      <dgm:prSet presAssocID="{1FDC7874-DD00-4DBF-A5FC-CF083FA426F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B09838-D5A5-4C66-B20D-E2D85755E45F}" type="pres">
      <dgm:prSet presAssocID="{1FDC7874-DD00-4DBF-A5FC-CF083FA426FB}" presName="negativeSpace" presStyleCnt="0"/>
      <dgm:spPr/>
    </dgm:pt>
    <dgm:pt modelId="{9DC5C7EB-748A-4923-AC2A-9E64215E2861}" type="pres">
      <dgm:prSet presAssocID="{1FDC7874-DD00-4DBF-A5FC-CF083FA426FB}" presName="childText" presStyleLbl="conFgAcc1" presStyleIdx="0" presStyleCnt="3">
        <dgm:presLayoutVars>
          <dgm:bulletEnabled val="1"/>
        </dgm:presLayoutVars>
      </dgm:prSet>
      <dgm:spPr/>
    </dgm:pt>
    <dgm:pt modelId="{01EF0267-DD3A-4FB9-A77B-DF0DAED76446}" type="pres">
      <dgm:prSet presAssocID="{61A0B8C5-E6BC-428A-A2AD-6AD5691B9AFD}" presName="spaceBetweenRectangles" presStyleCnt="0"/>
      <dgm:spPr/>
    </dgm:pt>
    <dgm:pt modelId="{A8CB8A7C-7DAA-47F7-B8C9-8081FD58DF3C}" type="pres">
      <dgm:prSet presAssocID="{8645C295-D37D-4948-9007-647C19DBAE9C}" presName="parentLin" presStyleCnt="0"/>
      <dgm:spPr/>
    </dgm:pt>
    <dgm:pt modelId="{4DA6E89E-3DF8-40E2-B576-60AE42F462D8}" type="pres">
      <dgm:prSet presAssocID="{8645C295-D37D-4948-9007-647C19DBAE9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F3C3CFD-7867-434C-A63A-A0B11D30F840}" type="pres">
      <dgm:prSet presAssocID="{8645C295-D37D-4948-9007-647C19DBAE9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FD2A9F-8EE4-4112-B228-B2099A7F0636}" type="pres">
      <dgm:prSet presAssocID="{8645C295-D37D-4948-9007-647C19DBAE9C}" presName="negativeSpace" presStyleCnt="0"/>
      <dgm:spPr/>
    </dgm:pt>
    <dgm:pt modelId="{3AF48D22-63F0-4E6A-8951-9273509F16FF}" type="pres">
      <dgm:prSet presAssocID="{8645C295-D37D-4948-9007-647C19DBAE9C}" presName="childText" presStyleLbl="conFgAcc1" presStyleIdx="1" presStyleCnt="3">
        <dgm:presLayoutVars>
          <dgm:bulletEnabled val="1"/>
        </dgm:presLayoutVars>
      </dgm:prSet>
      <dgm:spPr/>
    </dgm:pt>
    <dgm:pt modelId="{2ADFDFF9-C407-4960-B352-356D769FF968}" type="pres">
      <dgm:prSet presAssocID="{A27E8C57-C2E1-40F7-8605-2D6797F6C338}" presName="spaceBetweenRectangles" presStyleCnt="0"/>
      <dgm:spPr/>
    </dgm:pt>
    <dgm:pt modelId="{F4FFF809-F5E7-4734-A017-83527BF73CF4}" type="pres">
      <dgm:prSet presAssocID="{F329C9BE-738A-4CD6-AEDA-26EC3EE06440}" presName="parentLin" presStyleCnt="0"/>
      <dgm:spPr/>
    </dgm:pt>
    <dgm:pt modelId="{7F11B6BD-B56C-4781-AFBA-3D1696008D7F}" type="pres">
      <dgm:prSet presAssocID="{F329C9BE-738A-4CD6-AEDA-26EC3EE06440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EB2F920-9D56-4A19-A5AB-BDA4F2052A04}" type="pres">
      <dgm:prSet presAssocID="{F329C9BE-738A-4CD6-AEDA-26EC3EE0644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2E4E0-99E1-4276-850A-8F5B3BF8F8BE}" type="pres">
      <dgm:prSet presAssocID="{F329C9BE-738A-4CD6-AEDA-26EC3EE06440}" presName="negativeSpace" presStyleCnt="0"/>
      <dgm:spPr/>
    </dgm:pt>
    <dgm:pt modelId="{565C59BC-7C8A-4FED-9ED1-6459897F570C}" type="pres">
      <dgm:prSet presAssocID="{F329C9BE-738A-4CD6-AEDA-26EC3EE0644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8C2B520-C0F1-4EA6-B204-782A59D1494E}" type="presOf" srcId="{1FDC7874-DD00-4DBF-A5FC-CF083FA426FB}" destId="{550F891C-E213-4BA0-9884-94331BAF53ED}" srcOrd="1" destOrd="0" presId="urn:microsoft.com/office/officeart/2005/8/layout/list1"/>
    <dgm:cxn modelId="{AAB0B5B9-427C-40EF-BE9B-A857858AB969}" srcId="{567CAAEF-5CCC-42CD-B6F9-0C55FE1A6594}" destId="{F329C9BE-738A-4CD6-AEDA-26EC3EE06440}" srcOrd="2" destOrd="0" parTransId="{DE41481B-1378-4D4A-AF78-69FE157D426B}" sibTransId="{888F7700-8819-4D48-9A10-858D5548E741}"/>
    <dgm:cxn modelId="{AFE11403-0A18-4F48-94AF-19759CE87BD8}" type="presOf" srcId="{F329C9BE-738A-4CD6-AEDA-26EC3EE06440}" destId="{7F11B6BD-B56C-4781-AFBA-3D1696008D7F}" srcOrd="0" destOrd="0" presId="urn:microsoft.com/office/officeart/2005/8/layout/list1"/>
    <dgm:cxn modelId="{E13682A5-7168-45EB-8E96-9E0B000FDE61}" type="presOf" srcId="{8645C295-D37D-4948-9007-647C19DBAE9C}" destId="{4DA6E89E-3DF8-40E2-B576-60AE42F462D8}" srcOrd="0" destOrd="0" presId="urn:microsoft.com/office/officeart/2005/8/layout/list1"/>
    <dgm:cxn modelId="{6E71223D-8B66-433F-908D-D8DB2D295BEE}" type="presOf" srcId="{567CAAEF-5CCC-42CD-B6F9-0C55FE1A6594}" destId="{696F5FFD-45CE-4CDE-A990-C3567556ED8C}" srcOrd="0" destOrd="0" presId="urn:microsoft.com/office/officeart/2005/8/layout/list1"/>
    <dgm:cxn modelId="{D5ABE598-05C0-4647-8679-E07CC7F0BEDD}" srcId="{567CAAEF-5CCC-42CD-B6F9-0C55FE1A6594}" destId="{8645C295-D37D-4948-9007-647C19DBAE9C}" srcOrd="1" destOrd="0" parTransId="{5A55DE42-9D52-4F50-9F71-6BF268A2876F}" sibTransId="{A27E8C57-C2E1-40F7-8605-2D6797F6C338}"/>
    <dgm:cxn modelId="{3944971F-8A8B-400A-9D58-99D10D9007A0}" srcId="{567CAAEF-5CCC-42CD-B6F9-0C55FE1A6594}" destId="{1FDC7874-DD00-4DBF-A5FC-CF083FA426FB}" srcOrd="0" destOrd="0" parTransId="{67B3F833-C060-4983-80A6-F7B5DB2A20C6}" sibTransId="{61A0B8C5-E6BC-428A-A2AD-6AD5691B9AFD}"/>
    <dgm:cxn modelId="{C5537DF2-BF7C-4A06-8E88-B7FB99258D1F}" type="presOf" srcId="{1FDC7874-DD00-4DBF-A5FC-CF083FA426FB}" destId="{F97B5CBC-74A4-4C97-BBC4-4CCE23EE5595}" srcOrd="0" destOrd="0" presId="urn:microsoft.com/office/officeart/2005/8/layout/list1"/>
    <dgm:cxn modelId="{0A7FC637-1281-4192-AF64-F4DF89D79475}" type="presOf" srcId="{8645C295-D37D-4948-9007-647C19DBAE9C}" destId="{7F3C3CFD-7867-434C-A63A-A0B11D30F840}" srcOrd="1" destOrd="0" presId="urn:microsoft.com/office/officeart/2005/8/layout/list1"/>
    <dgm:cxn modelId="{CC57E4C7-3D88-4E55-99E1-E817DB533359}" type="presOf" srcId="{F329C9BE-738A-4CD6-AEDA-26EC3EE06440}" destId="{1EB2F920-9D56-4A19-A5AB-BDA4F2052A04}" srcOrd="1" destOrd="0" presId="urn:microsoft.com/office/officeart/2005/8/layout/list1"/>
    <dgm:cxn modelId="{54D9289E-9AEF-4812-8855-14D43DA79AD4}" type="presParOf" srcId="{696F5FFD-45CE-4CDE-A990-C3567556ED8C}" destId="{1308F219-D8AD-4AA7-97BD-6DE2C38FBA78}" srcOrd="0" destOrd="0" presId="urn:microsoft.com/office/officeart/2005/8/layout/list1"/>
    <dgm:cxn modelId="{77EBD71C-3C08-4C50-ACE4-EDE7995BD591}" type="presParOf" srcId="{1308F219-D8AD-4AA7-97BD-6DE2C38FBA78}" destId="{F97B5CBC-74A4-4C97-BBC4-4CCE23EE5595}" srcOrd="0" destOrd="0" presId="urn:microsoft.com/office/officeart/2005/8/layout/list1"/>
    <dgm:cxn modelId="{3634D11E-8260-4E03-BF38-AC6CA4C5519C}" type="presParOf" srcId="{1308F219-D8AD-4AA7-97BD-6DE2C38FBA78}" destId="{550F891C-E213-4BA0-9884-94331BAF53ED}" srcOrd="1" destOrd="0" presId="urn:microsoft.com/office/officeart/2005/8/layout/list1"/>
    <dgm:cxn modelId="{43C28E3E-19FC-447D-8F1B-4F5AA12FBA7E}" type="presParOf" srcId="{696F5FFD-45CE-4CDE-A990-C3567556ED8C}" destId="{BFB09838-D5A5-4C66-B20D-E2D85755E45F}" srcOrd="1" destOrd="0" presId="urn:microsoft.com/office/officeart/2005/8/layout/list1"/>
    <dgm:cxn modelId="{2D20F7F4-9862-4446-BB0B-25CD75E7F3BC}" type="presParOf" srcId="{696F5FFD-45CE-4CDE-A990-C3567556ED8C}" destId="{9DC5C7EB-748A-4923-AC2A-9E64215E2861}" srcOrd="2" destOrd="0" presId="urn:microsoft.com/office/officeart/2005/8/layout/list1"/>
    <dgm:cxn modelId="{F363395D-31F9-4AC9-A8E9-7EE23AA8C691}" type="presParOf" srcId="{696F5FFD-45CE-4CDE-A990-C3567556ED8C}" destId="{01EF0267-DD3A-4FB9-A77B-DF0DAED76446}" srcOrd="3" destOrd="0" presId="urn:microsoft.com/office/officeart/2005/8/layout/list1"/>
    <dgm:cxn modelId="{61155E8A-D12D-4F2E-A209-5AB22DD14FF2}" type="presParOf" srcId="{696F5FFD-45CE-4CDE-A990-C3567556ED8C}" destId="{A8CB8A7C-7DAA-47F7-B8C9-8081FD58DF3C}" srcOrd="4" destOrd="0" presId="urn:microsoft.com/office/officeart/2005/8/layout/list1"/>
    <dgm:cxn modelId="{8914F02F-78BD-436D-99CE-B93985FB567F}" type="presParOf" srcId="{A8CB8A7C-7DAA-47F7-B8C9-8081FD58DF3C}" destId="{4DA6E89E-3DF8-40E2-B576-60AE42F462D8}" srcOrd="0" destOrd="0" presId="urn:microsoft.com/office/officeart/2005/8/layout/list1"/>
    <dgm:cxn modelId="{6E30895E-6541-49A9-A1D4-6E1F1F020BEF}" type="presParOf" srcId="{A8CB8A7C-7DAA-47F7-B8C9-8081FD58DF3C}" destId="{7F3C3CFD-7867-434C-A63A-A0B11D30F840}" srcOrd="1" destOrd="0" presId="urn:microsoft.com/office/officeart/2005/8/layout/list1"/>
    <dgm:cxn modelId="{D9860ED1-8A25-40AE-8FA2-9A0A8AF8010B}" type="presParOf" srcId="{696F5FFD-45CE-4CDE-A990-C3567556ED8C}" destId="{59FD2A9F-8EE4-4112-B228-B2099A7F0636}" srcOrd="5" destOrd="0" presId="urn:microsoft.com/office/officeart/2005/8/layout/list1"/>
    <dgm:cxn modelId="{448FA052-A63E-4198-B00E-97CE9B4DA15E}" type="presParOf" srcId="{696F5FFD-45CE-4CDE-A990-C3567556ED8C}" destId="{3AF48D22-63F0-4E6A-8951-9273509F16FF}" srcOrd="6" destOrd="0" presId="urn:microsoft.com/office/officeart/2005/8/layout/list1"/>
    <dgm:cxn modelId="{F17D7629-182F-4D42-99A4-7F2907804921}" type="presParOf" srcId="{696F5FFD-45CE-4CDE-A990-C3567556ED8C}" destId="{2ADFDFF9-C407-4960-B352-356D769FF968}" srcOrd="7" destOrd="0" presId="urn:microsoft.com/office/officeart/2005/8/layout/list1"/>
    <dgm:cxn modelId="{D9758389-FBF2-4F39-B5C9-BFAEE9A387BA}" type="presParOf" srcId="{696F5FFD-45CE-4CDE-A990-C3567556ED8C}" destId="{F4FFF809-F5E7-4734-A017-83527BF73CF4}" srcOrd="8" destOrd="0" presId="urn:microsoft.com/office/officeart/2005/8/layout/list1"/>
    <dgm:cxn modelId="{EC9EFBC7-B9F7-4432-8CF7-492A7C807AAC}" type="presParOf" srcId="{F4FFF809-F5E7-4734-A017-83527BF73CF4}" destId="{7F11B6BD-B56C-4781-AFBA-3D1696008D7F}" srcOrd="0" destOrd="0" presId="urn:microsoft.com/office/officeart/2005/8/layout/list1"/>
    <dgm:cxn modelId="{9D91FA94-9184-406B-AABE-39F448F6CE3D}" type="presParOf" srcId="{F4FFF809-F5E7-4734-A017-83527BF73CF4}" destId="{1EB2F920-9D56-4A19-A5AB-BDA4F2052A04}" srcOrd="1" destOrd="0" presId="urn:microsoft.com/office/officeart/2005/8/layout/list1"/>
    <dgm:cxn modelId="{9B7D7AF0-8A06-4309-8007-4A2E44A081C7}" type="presParOf" srcId="{696F5FFD-45CE-4CDE-A990-C3567556ED8C}" destId="{4E92E4E0-99E1-4276-850A-8F5B3BF8F8BE}" srcOrd="9" destOrd="0" presId="urn:microsoft.com/office/officeart/2005/8/layout/list1"/>
    <dgm:cxn modelId="{8EF5458F-03B7-4890-8D92-E6A9B1C538B7}" type="presParOf" srcId="{696F5FFD-45CE-4CDE-A990-C3567556ED8C}" destId="{565C59BC-7C8A-4FED-9ED1-6459897F570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7A4164-FF5F-4D3F-A3BA-571AB00FEF59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853738E-A13C-47DA-8739-977B8855D578}">
      <dgm:prSet phldrT="[Tekst]"/>
      <dgm:spPr/>
      <dgm:t>
        <a:bodyPr/>
        <a:lstStyle/>
        <a:p>
          <a:r>
            <a:rPr lang="pl-PL" dirty="0" smtClean="0"/>
            <a:t>ZESPÓŁ DOWNA</a:t>
          </a:r>
          <a:endParaRPr lang="en-US" dirty="0"/>
        </a:p>
      </dgm:t>
    </dgm:pt>
    <dgm:pt modelId="{74D9ED62-1701-4D97-8F3C-BC8D6798D4DE}" type="parTrans" cxnId="{AC241F91-9DFC-4D09-9A0E-388B4990D645}">
      <dgm:prSet/>
      <dgm:spPr/>
      <dgm:t>
        <a:bodyPr/>
        <a:lstStyle/>
        <a:p>
          <a:endParaRPr lang="en-US"/>
        </a:p>
      </dgm:t>
    </dgm:pt>
    <dgm:pt modelId="{71515B76-4124-40EC-B112-5D16F417EC97}" type="sibTrans" cxnId="{AC241F91-9DFC-4D09-9A0E-388B4990D645}">
      <dgm:prSet/>
      <dgm:spPr/>
      <dgm:t>
        <a:bodyPr/>
        <a:lstStyle/>
        <a:p>
          <a:endParaRPr lang="en-US"/>
        </a:p>
      </dgm:t>
    </dgm:pt>
    <dgm:pt modelId="{05B0A4C3-8B37-41AC-B834-9D4A1F888ADA}">
      <dgm:prSet phldrT="[Tekst]"/>
      <dgm:spPr/>
      <dgm:t>
        <a:bodyPr/>
        <a:lstStyle/>
        <a:p>
          <a:r>
            <a:rPr lang="pl-PL" dirty="0" smtClean="0"/>
            <a:t>CHOROBA METABOLICZNA</a:t>
          </a:r>
          <a:endParaRPr lang="en-US" dirty="0"/>
        </a:p>
      </dgm:t>
    </dgm:pt>
    <dgm:pt modelId="{C16540FE-F055-41C2-A9E3-462BD793106F}" type="parTrans" cxnId="{F605CC0D-1297-4796-A666-D69BBF39A0A3}">
      <dgm:prSet/>
      <dgm:spPr/>
      <dgm:t>
        <a:bodyPr/>
        <a:lstStyle/>
        <a:p>
          <a:endParaRPr lang="en-US"/>
        </a:p>
      </dgm:t>
    </dgm:pt>
    <dgm:pt modelId="{19EB8193-6BB4-4562-81A9-907785438AE3}" type="sibTrans" cxnId="{F605CC0D-1297-4796-A666-D69BBF39A0A3}">
      <dgm:prSet/>
      <dgm:spPr/>
      <dgm:t>
        <a:bodyPr/>
        <a:lstStyle/>
        <a:p>
          <a:endParaRPr lang="en-US"/>
        </a:p>
      </dgm:t>
    </dgm:pt>
    <dgm:pt modelId="{7BE4B986-D792-45BE-9C40-FE16BBEAC253}">
      <dgm:prSet phldrT="[Tekst]"/>
      <dgm:spPr/>
      <dgm:t>
        <a:bodyPr/>
        <a:lstStyle/>
        <a:p>
          <a:r>
            <a:rPr lang="pl-PL" dirty="0" smtClean="0"/>
            <a:t>DO LECZENIA</a:t>
          </a:r>
          <a:endParaRPr lang="en-US" dirty="0"/>
        </a:p>
      </dgm:t>
    </dgm:pt>
    <dgm:pt modelId="{3CB75639-7958-4BAC-9216-1459B4725E45}" type="parTrans" cxnId="{CD19E0AC-9320-4E40-9569-5206DFC62C9B}">
      <dgm:prSet/>
      <dgm:spPr/>
      <dgm:t>
        <a:bodyPr/>
        <a:lstStyle/>
        <a:p>
          <a:endParaRPr lang="en-US"/>
        </a:p>
      </dgm:t>
    </dgm:pt>
    <dgm:pt modelId="{0F74EC5B-DE78-4B70-8298-DA8B8E97364A}" type="sibTrans" cxnId="{CD19E0AC-9320-4E40-9569-5206DFC62C9B}">
      <dgm:prSet/>
      <dgm:spPr/>
      <dgm:t>
        <a:bodyPr/>
        <a:lstStyle/>
        <a:p>
          <a:endParaRPr lang="en-US"/>
        </a:p>
      </dgm:t>
    </dgm:pt>
    <dgm:pt modelId="{20410904-837D-4C9F-81BF-CD384534DFC9}" type="pres">
      <dgm:prSet presAssocID="{317A4164-FF5F-4D3F-A3BA-571AB00FEF5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4B5612-1307-4CC4-B09C-C7F1EA7264D3}" type="pres">
      <dgm:prSet presAssocID="{4853738E-A13C-47DA-8739-977B8855D578}" presName="parentLin" presStyleCnt="0"/>
      <dgm:spPr/>
    </dgm:pt>
    <dgm:pt modelId="{74D90CE3-F752-4978-BF40-5BD17AB7BF72}" type="pres">
      <dgm:prSet presAssocID="{4853738E-A13C-47DA-8739-977B8855D57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09FD38C-2FD1-46E5-9437-EE69557A5104}" type="pres">
      <dgm:prSet presAssocID="{4853738E-A13C-47DA-8739-977B8855D57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5F366-4421-4A15-837F-14BA442D62C0}" type="pres">
      <dgm:prSet presAssocID="{4853738E-A13C-47DA-8739-977B8855D578}" presName="negativeSpace" presStyleCnt="0"/>
      <dgm:spPr/>
    </dgm:pt>
    <dgm:pt modelId="{3E253F2F-9C35-452D-82C1-3659AF8BB7B9}" type="pres">
      <dgm:prSet presAssocID="{4853738E-A13C-47DA-8739-977B8855D578}" presName="childText" presStyleLbl="conFgAcc1" presStyleIdx="0" presStyleCnt="3">
        <dgm:presLayoutVars>
          <dgm:bulletEnabled val="1"/>
        </dgm:presLayoutVars>
      </dgm:prSet>
      <dgm:spPr/>
    </dgm:pt>
    <dgm:pt modelId="{340FC6EB-2D1D-4D30-B154-7BBBC6B39D6A}" type="pres">
      <dgm:prSet presAssocID="{71515B76-4124-40EC-B112-5D16F417EC97}" presName="spaceBetweenRectangles" presStyleCnt="0"/>
      <dgm:spPr/>
    </dgm:pt>
    <dgm:pt modelId="{B289E786-B069-43EF-83E4-34E32DDCF73A}" type="pres">
      <dgm:prSet presAssocID="{05B0A4C3-8B37-41AC-B834-9D4A1F888ADA}" presName="parentLin" presStyleCnt="0"/>
      <dgm:spPr/>
    </dgm:pt>
    <dgm:pt modelId="{5554B7E7-EBE1-4398-BE64-E1ED77D8F980}" type="pres">
      <dgm:prSet presAssocID="{05B0A4C3-8B37-41AC-B834-9D4A1F888AD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D6664A7-DD56-4011-841C-F000367F70B0}" type="pres">
      <dgm:prSet presAssocID="{05B0A4C3-8B37-41AC-B834-9D4A1F888AD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549AA-8762-4724-8520-4C5990E2D6E7}" type="pres">
      <dgm:prSet presAssocID="{05B0A4C3-8B37-41AC-B834-9D4A1F888ADA}" presName="negativeSpace" presStyleCnt="0"/>
      <dgm:spPr/>
    </dgm:pt>
    <dgm:pt modelId="{E01AB102-07CA-44E4-A40B-A4ACBD3B3A01}" type="pres">
      <dgm:prSet presAssocID="{05B0A4C3-8B37-41AC-B834-9D4A1F888ADA}" presName="childText" presStyleLbl="conFgAcc1" presStyleIdx="1" presStyleCnt="3">
        <dgm:presLayoutVars>
          <dgm:bulletEnabled val="1"/>
        </dgm:presLayoutVars>
      </dgm:prSet>
      <dgm:spPr/>
    </dgm:pt>
    <dgm:pt modelId="{28196DD9-21EF-4522-B56E-66D2DA71C5E6}" type="pres">
      <dgm:prSet presAssocID="{19EB8193-6BB4-4562-81A9-907785438AE3}" presName="spaceBetweenRectangles" presStyleCnt="0"/>
      <dgm:spPr/>
    </dgm:pt>
    <dgm:pt modelId="{A8D0E8A4-4834-4926-99A2-4B7F9185007F}" type="pres">
      <dgm:prSet presAssocID="{7BE4B986-D792-45BE-9C40-FE16BBEAC253}" presName="parentLin" presStyleCnt="0"/>
      <dgm:spPr/>
    </dgm:pt>
    <dgm:pt modelId="{6E41760F-521E-498A-B04B-B7FA1AE2630C}" type="pres">
      <dgm:prSet presAssocID="{7BE4B986-D792-45BE-9C40-FE16BBEAC253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1FBBABF-EB43-4A56-B3D9-16F8441CCA2E}" type="pres">
      <dgm:prSet presAssocID="{7BE4B986-D792-45BE-9C40-FE16BBEAC25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1F0AB6-3FD4-49A2-B9A9-09A89FC53003}" type="pres">
      <dgm:prSet presAssocID="{7BE4B986-D792-45BE-9C40-FE16BBEAC253}" presName="negativeSpace" presStyleCnt="0"/>
      <dgm:spPr/>
    </dgm:pt>
    <dgm:pt modelId="{D3420260-3D60-42FA-8AC9-59B4CFEE673D}" type="pres">
      <dgm:prSet presAssocID="{7BE4B986-D792-45BE-9C40-FE16BBEAC25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C241F91-9DFC-4D09-9A0E-388B4990D645}" srcId="{317A4164-FF5F-4D3F-A3BA-571AB00FEF59}" destId="{4853738E-A13C-47DA-8739-977B8855D578}" srcOrd="0" destOrd="0" parTransId="{74D9ED62-1701-4D97-8F3C-BC8D6798D4DE}" sibTransId="{71515B76-4124-40EC-B112-5D16F417EC97}"/>
    <dgm:cxn modelId="{BD7961E5-BF7E-4330-A5F3-D7353CB3A981}" type="presOf" srcId="{7BE4B986-D792-45BE-9C40-FE16BBEAC253}" destId="{6E41760F-521E-498A-B04B-B7FA1AE2630C}" srcOrd="0" destOrd="0" presId="urn:microsoft.com/office/officeart/2005/8/layout/list1"/>
    <dgm:cxn modelId="{1B121BD4-FA94-4ADF-9DFF-98BF160C6029}" type="presOf" srcId="{05B0A4C3-8B37-41AC-B834-9D4A1F888ADA}" destId="{8D6664A7-DD56-4011-841C-F000367F70B0}" srcOrd="1" destOrd="0" presId="urn:microsoft.com/office/officeart/2005/8/layout/list1"/>
    <dgm:cxn modelId="{F605CC0D-1297-4796-A666-D69BBF39A0A3}" srcId="{317A4164-FF5F-4D3F-A3BA-571AB00FEF59}" destId="{05B0A4C3-8B37-41AC-B834-9D4A1F888ADA}" srcOrd="1" destOrd="0" parTransId="{C16540FE-F055-41C2-A9E3-462BD793106F}" sibTransId="{19EB8193-6BB4-4562-81A9-907785438AE3}"/>
    <dgm:cxn modelId="{D622C5C6-D55D-43F1-96B0-CA18962125DB}" type="presOf" srcId="{7BE4B986-D792-45BE-9C40-FE16BBEAC253}" destId="{C1FBBABF-EB43-4A56-B3D9-16F8441CCA2E}" srcOrd="1" destOrd="0" presId="urn:microsoft.com/office/officeart/2005/8/layout/list1"/>
    <dgm:cxn modelId="{D35C8ECC-E115-4C04-8F15-7C3CC9C45894}" type="presOf" srcId="{4853738E-A13C-47DA-8739-977B8855D578}" destId="{74D90CE3-F752-4978-BF40-5BD17AB7BF72}" srcOrd="0" destOrd="0" presId="urn:microsoft.com/office/officeart/2005/8/layout/list1"/>
    <dgm:cxn modelId="{BBD138FA-5571-4780-9E61-4553E9DC2817}" type="presOf" srcId="{4853738E-A13C-47DA-8739-977B8855D578}" destId="{A09FD38C-2FD1-46E5-9437-EE69557A5104}" srcOrd="1" destOrd="0" presId="urn:microsoft.com/office/officeart/2005/8/layout/list1"/>
    <dgm:cxn modelId="{EBB83410-6FED-41A5-B5FF-D542881B5229}" type="presOf" srcId="{317A4164-FF5F-4D3F-A3BA-571AB00FEF59}" destId="{20410904-837D-4C9F-81BF-CD384534DFC9}" srcOrd="0" destOrd="0" presId="urn:microsoft.com/office/officeart/2005/8/layout/list1"/>
    <dgm:cxn modelId="{CD19E0AC-9320-4E40-9569-5206DFC62C9B}" srcId="{317A4164-FF5F-4D3F-A3BA-571AB00FEF59}" destId="{7BE4B986-D792-45BE-9C40-FE16BBEAC253}" srcOrd="2" destOrd="0" parTransId="{3CB75639-7958-4BAC-9216-1459B4725E45}" sibTransId="{0F74EC5B-DE78-4B70-8298-DA8B8E97364A}"/>
    <dgm:cxn modelId="{ACE41CED-1AD6-4187-943F-55AB73CAB29C}" type="presOf" srcId="{05B0A4C3-8B37-41AC-B834-9D4A1F888ADA}" destId="{5554B7E7-EBE1-4398-BE64-E1ED77D8F980}" srcOrd="0" destOrd="0" presId="urn:microsoft.com/office/officeart/2005/8/layout/list1"/>
    <dgm:cxn modelId="{66A263F9-FD14-4186-9645-FD99CC99BC6F}" type="presParOf" srcId="{20410904-837D-4C9F-81BF-CD384534DFC9}" destId="{9C4B5612-1307-4CC4-B09C-C7F1EA7264D3}" srcOrd="0" destOrd="0" presId="urn:microsoft.com/office/officeart/2005/8/layout/list1"/>
    <dgm:cxn modelId="{3914A245-BD66-4EE7-9B2E-EAE4104DE8B7}" type="presParOf" srcId="{9C4B5612-1307-4CC4-B09C-C7F1EA7264D3}" destId="{74D90CE3-F752-4978-BF40-5BD17AB7BF72}" srcOrd="0" destOrd="0" presId="urn:microsoft.com/office/officeart/2005/8/layout/list1"/>
    <dgm:cxn modelId="{49551D4E-BE9A-4F83-90C9-DEA7214920C2}" type="presParOf" srcId="{9C4B5612-1307-4CC4-B09C-C7F1EA7264D3}" destId="{A09FD38C-2FD1-46E5-9437-EE69557A5104}" srcOrd="1" destOrd="0" presId="urn:microsoft.com/office/officeart/2005/8/layout/list1"/>
    <dgm:cxn modelId="{0F7551DA-9EF7-4D10-BE22-5D12EE4316F6}" type="presParOf" srcId="{20410904-837D-4C9F-81BF-CD384534DFC9}" destId="{EAC5F366-4421-4A15-837F-14BA442D62C0}" srcOrd="1" destOrd="0" presId="urn:microsoft.com/office/officeart/2005/8/layout/list1"/>
    <dgm:cxn modelId="{632D7644-2B65-4AA2-A9BC-DE2D36C6EDE4}" type="presParOf" srcId="{20410904-837D-4C9F-81BF-CD384534DFC9}" destId="{3E253F2F-9C35-452D-82C1-3659AF8BB7B9}" srcOrd="2" destOrd="0" presId="urn:microsoft.com/office/officeart/2005/8/layout/list1"/>
    <dgm:cxn modelId="{65378927-A675-4375-92C3-C86C3091A3AA}" type="presParOf" srcId="{20410904-837D-4C9F-81BF-CD384534DFC9}" destId="{340FC6EB-2D1D-4D30-B154-7BBBC6B39D6A}" srcOrd="3" destOrd="0" presId="urn:microsoft.com/office/officeart/2005/8/layout/list1"/>
    <dgm:cxn modelId="{07DC6BC7-BBF0-4024-9F54-B7D3FD5981E8}" type="presParOf" srcId="{20410904-837D-4C9F-81BF-CD384534DFC9}" destId="{B289E786-B069-43EF-83E4-34E32DDCF73A}" srcOrd="4" destOrd="0" presId="urn:microsoft.com/office/officeart/2005/8/layout/list1"/>
    <dgm:cxn modelId="{55737E2F-A58A-47EA-8C3E-63440D6726A0}" type="presParOf" srcId="{B289E786-B069-43EF-83E4-34E32DDCF73A}" destId="{5554B7E7-EBE1-4398-BE64-E1ED77D8F980}" srcOrd="0" destOrd="0" presId="urn:microsoft.com/office/officeart/2005/8/layout/list1"/>
    <dgm:cxn modelId="{0A163E06-8FBA-42D0-A20A-84820C37BA98}" type="presParOf" srcId="{B289E786-B069-43EF-83E4-34E32DDCF73A}" destId="{8D6664A7-DD56-4011-841C-F000367F70B0}" srcOrd="1" destOrd="0" presId="urn:microsoft.com/office/officeart/2005/8/layout/list1"/>
    <dgm:cxn modelId="{4036D3A4-E31C-4711-9560-A38F9D1E2E6A}" type="presParOf" srcId="{20410904-837D-4C9F-81BF-CD384534DFC9}" destId="{8D7549AA-8762-4724-8520-4C5990E2D6E7}" srcOrd="5" destOrd="0" presId="urn:microsoft.com/office/officeart/2005/8/layout/list1"/>
    <dgm:cxn modelId="{D6415BDC-534A-43CD-A26A-0ED76E4620CE}" type="presParOf" srcId="{20410904-837D-4C9F-81BF-CD384534DFC9}" destId="{E01AB102-07CA-44E4-A40B-A4ACBD3B3A01}" srcOrd="6" destOrd="0" presId="urn:microsoft.com/office/officeart/2005/8/layout/list1"/>
    <dgm:cxn modelId="{77797499-30D2-4A22-85F6-FA4C392AF8C2}" type="presParOf" srcId="{20410904-837D-4C9F-81BF-CD384534DFC9}" destId="{28196DD9-21EF-4522-B56E-66D2DA71C5E6}" srcOrd="7" destOrd="0" presId="urn:microsoft.com/office/officeart/2005/8/layout/list1"/>
    <dgm:cxn modelId="{4C9C318B-6883-412B-BD0C-DD1B18D9A8B3}" type="presParOf" srcId="{20410904-837D-4C9F-81BF-CD384534DFC9}" destId="{A8D0E8A4-4834-4926-99A2-4B7F9185007F}" srcOrd="8" destOrd="0" presId="urn:microsoft.com/office/officeart/2005/8/layout/list1"/>
    <dgm:cxn modelId="{1B48654F-1DAF-486F-A3DC-F07F376DC407}" type="presParOf" srcId="{A8D0E8A4-4834-4926-99A2-4B7F9185007F}" destId="{6E41760F-521E-498A-B04B-B7FA1AE2630C}" srcOrd="0" destOrd="0" presId="urn:microsoft.com/office/officeart/2005/8/layout/list1"/>
    <dgm:cxn modelId="{5DC0AB1E-87F1-49EA-A9BF-18DB91228A0E}" type="presParOf" srcId="{A8D0E8A4-4834-4926-99A2-4B7F9185007F}" destId="{C1FBBABF-EB43-4A56-B3D9-16F8441CCA2E}" srcOrd="1" destOrd="0" presId="urn:microsoft.com/office/officeart/2005/8/layout/list1"/>
    <dgm:cxn modelId="{DE42CAD3-1D63-4550-84FC-0EA80AA0D729}" type="presParOf" srcId="{20410904-837D-4C9F-81BF-CD384534DFC9}" destId="{141F0AB6-3FD4-49A2-B9A9-09A89FC53003}" srcOrd="9" destOrd="0" presId="urn:microsoft.com/office/officeart/2005/8/layout/list1"/>
    <dgm:cxn modelId="{8277C0D9-DA54-4E9D-B555-821CF47EBD4B}" type="presParOf" srcId="{20410904-837D-4C9F-81BF-CD384534DFC9}" destId="{D3420260-3D60-42FA-8AC9-59B4CFEE673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CFE782-6D36-46BD-A4DD-0401F0E45F82}" type="doc">
      <dgm:prSet loTypeId="urn:microsoft.com/office/officeart/2005/8/layout/h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CBEF570-B398-4B20-ABF5-A991C2C42F4E}">
      <dgm:prSet phldrT="[Tekst]"/>
      <dgm:spPr/>
      <dgm:t>
        <a:bodyPr/>
        <a:lstStyle/>
        <a:p>
          <a:r>
            <a:rPr lang="pl-PL" dirty="0" smtClean="0"/>
            <a:t>ZESPÓŁ DOWNA</a:t>
          </a:r>
          <a:endParaRPr lang="en-US" dirty="0"/>
        </a:p>
      </dgm:t>
    </dgm:pt>
    <dgm:pt modelId="{0D06D3C5-B90D-4572-97FB-1F3C19FCC258}" type="parTrans" cxnId="{AE773188-466B-41F1-A79B-57B36CE85FFA}">
      <dgm:prSet/>
      <dgm:spPr/>
      <dgm:t>
        <a:bodyPr/>
        <a:lstStyle/>
        <a:p>
          <a:endParaRPr lang="en-US"/>
        </a:p>
      </dgm:t>
    </dgm:pt>
    <dgm:pt modelId="{8422FD25-92B0-4FD9-BEDE-6640D2F4D5A9}" type="sibTrans" cxnId="{AE773188-466B-41F1-A79B-57B36CE85FFA}">
      <dgm:prSet/>
      <dgm:spPr/>
      <dgm:t>
        <a:bodyPr/>
        <a:lstStyle/>
        <a:p>
          <a:endParaRPr lang="en-US"/>
        </a:p>
      </dgm:t>
    </dgm:pt>
    <dgm:pt modelId="{84347F62-4666-4F99-B37A-2E225B074D76}">
      <dgm:prSet phldrT="[Tekst]"/>
      <dgm:spPr/>
      <dgm:t>
        <a:bodyPr/>
        <a:lstStyle/>
        <a:p>
          <a:r>
            <a:rPr lang="pl-PL" dirty="0" smtClean="0"/>
            <a:t>LECZYĆ</a:t>
          </a:r>
          <a:endParaRPr lang="en-US" dirty="0"/>
        </a:p>
      </dgm:t>
    </dgm:pt>
    <dgm:pt modelId="{94405201-AE07-4612-94A6-912B374D7D9B}" type="parTrans" cxnId="{A8E1E9AC-6A82-478B-9DE9-5DE6A37308B5}">
      <dgm:prSet/>
      <dgm:spPr/>
      <dgm:t>
        <a:bodyPr/>
        <a:lstStyle/>
        <a:p>
          <a:endParaRPr lang="en-US"/>
        </a:p>
      </dgm:t>
    </dgm:pt>
    <dgm:pt modelId="{C331C651-69B4-424A-BF1F-0EC929B36409}" type="sibTrans" cxnId="{A8E1E9AC-6A82-478B-9DE9-5DE6A37308B5}">
      <dgm:prSet/>
      <dgm:spPr/>
      <dgm:t>
        <a:bodyPr/>
        <a:lstStyle/>
        <a:p>
          <a:endParaRPr lang="en-US"/>
        </a:p>
      </dgm:t>
    </dgm:pt>
    <dgm:pt modelId="{D93DF713-3311-4304-B4DC-3A872E343327}">
      <dgm:prSet phldrT="[Tekst]"/>
      <dgm:spPr/>
      <dgm:t>
        <a:bodyPr/>
        <a:lstStyle/>
        <a:p>
          <a:r>
            <a:rPr lang="pl-PL" dirty="0" smtClean="0"/>
            <a:t>WSPOMAGAĆ</a:t>
          </a:r>
          <a:endParaRPr lang="en-US" dirty="0"/>
        </a:p>
      </dgm:t>
    </dgm:pt>
    <dgm:pt modelId="{CCD8BF54-5D1A-457A-98D1-0BF836A0260A}" type="parTrans" cxnId="{36142092-685A-4863-A72D-B271E0D141D1}">
      <dgm:prSet/>
      <dgm:spPr/>
      <dgm:t>
        <a:bodyPr/>
        <a:lstStyle/>
        <a:p>
          <a:endParaRPr lang="en-US"/>
        </a:p>
      </dgm:t>
    </dgm:pt>
    <dgm:pt modelId="{FBD27582-AB3A-47A1-994D-6DEDFC2E8202}" type="sibTrans" cxnId="{36142092-685A-4863-A72D-B271E0D141D1}">
      <dgm:prSet/>
      <dgm:spPr/>
      <dgm:t>
        <a:bodyPr/>
        <a:lstStyle/>
        <a:p>
          <a:endParaRPr lang="en-US"/>
        </a:p>
      </dgm:t>
    </dgm:pt>
    <dgm:pt modelId="{3D9D1809-BC1E-4560-959B-B483894292C1}">
      <dgm:prSet phldrT="[Tekst]"/>
      <dgm:spPr/>
      <dgm:t>
        <a:bodyPr/>
        <a:lstStyle/>
        <a:p>
          <a:r>
            <a:rPr lang="pl-PL" dirty="0" smtClean="0"/>
            <a:t>KORYGOWAĆ</a:t>
          </a:r>
          <a:endParaRPr lang="en-US" dirty="0"/>
        </a:p>
      </dgm:t>
    </dgm:pt>
    <dgm:pt modelId="{A25EA2E5-683C-4FF0-981D-F9C44532F265}" type="parTrans" cxnId="{2E1CC638-7BA4-4350-A859-0ECAD80628E0}">
      <dgm:prSet/>
      <dgm:spPr/>
      <dgm:t>
        <a:bodyPr/>
        <a:lstStyle/>
        <a:p>
          <a:endParaRPr lang="en-US"/>
        </a:p>
      </dgm:t>
    </dgm:pt>
    <dgm:pt modelId="{94B190CC-E8EF-4061-9C6A-616EE3FF34FF}" type="sibTrans" cxnId="{2E1CC638-7BA4-4350-A859-0ECAD80628E0}">
      <dgm:prSet/>
      <dgm:spPr/>
      <dgm:t>
        <a:bodyPr/>
        <a:lstStyle/>
        <a:p>
          <a:endParaRPr lang="en-US"/>
        </a:p>
      </dgm:t>
    </dgm:pt>
    <dgm:pt modelId="{C352D380-3060-4EE9-A262-D36C739F810B}" type="pres">
      <dgm:prSet presAssocID="{DFCFE782-6D36-46BD-A4DD-0401F0E45F8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E8FC17-5ACD-4C6C-ACF9-28B32421491B}" type="pres">
      <dgm:prSet presAssocID="{BCBEF570-B398-4B20-ABF5-A991C2C42F4E}" presName="roof" presStyleLbl="dkBgShp" presStyleIdx="0" presStyleCnt="2"/>
      <dgm:spPr/>
      <dgm:t>
        <a:bodyPr/>
        <a:lstStyle/>
        <a:p>
          <a:endParaRPr lang="en-US"/>
        </a:p>
      </dgm:t>
    </dgm:pt>
    <dgm:pt modelId="{AE0495BD-0D24-419A-8287-9C02EB44A923}" type="pres">
      <dgm:prSet presAssocID="{BCBEF570-B398-4B20-ABF5-A991C2C42F4E}" presName="pillars" presStyleCnt="0"/>
      <dgm:spPr/>
    </dgm:pt>
    <dgm:pt modelId="{B8E57D9B-430D-4CE6-84CF-6C406B3F3B1E}" type="pres">
      <dgm:prSet presAssocID="{BCBEF570-B398-4B20-ABF5-A991C2C42F4E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07AF28-1047-435A-B343-8E14D52C42FF}" type="pres">
      <dgm:prSet presAssocID="{D93DF713-3311-4304-B4DC-3A872E343327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427CD-74D8-48E6-B39D-FE23B53E8305}" type="pres">
      <dgm:prSet presAssocID="{3D9D1809-BC1E-4560-959B-B483894292C1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1A010-03B5-43E4-B6BE-E12E29E39B96}" type="pres">
      <dgm:prSet presAssocID="{BCBEF570-B398-4B20-ABF5-A991C2C42F4E}" presName="base" presStyleLbl="dkBgShp" presStyleIdx="1" presStyleCnt="2"/>
      <dgm:spPr/>
    </dgm:pt>
  </dgm:ptLst>
  <dgm:cxnLst>
    <dgm:cxn modelId="{ED300B53-4EC3-4316-BF32-EF5BCC1C7D78}" type="presOf" srcId="{BCBEF570-B398-4B20-ABF5-A991C2C42F4E}" destId="{FAE8FC17-5ACD-4C6C-ACF9-28B32421491B}" srcOrd="0" destOrd="0" presId="urn:microsoft.com/office/officeart/2005/8/layout/hList3"/>
    <dgm:cxn modelId="{A8E1E9AC-6A82-478B-9DE9-5DE6A37308B5}" srcId="{BCBEF570-B398-4B20-ABF5-A991C2C42F4E}" destId="{84347F62-4666-4F99-B37A-2E225B074D76}" srcOrd="0" destOrd="0" parTransId="{94405201-AE07-4612-94A6-912B374D7D9B}" sibTransId="{C331C651-69B4-424A-BF1F-0EC929B36409}"/>
    <dgm:cxn modelId="{AE773188-466B-41F1-A79B-57B36CE85FFA}" srcId="{DFCFE782-6D36-46BD-A4DD-0401F0E45F82}" destId="{BCBEF570-B398-4B20-ABF5-A991C2C42F4E}" srcOrd="0" destOrd="0" parTransId="{0D06D3C5-B90D-4572-97FB-1F3C19FCC258}" sibTransId="{8422FD25-92B0-4FD9-BEDE-6640D2F4D5A9}"/>
    <dgm:cxn modelId="{F1D3AEFC-8F1F-4EEA-AC89-D1361D8C1887}" type="presOf" srcId="{DFCFE782-6D36-46BD-A4DD-0401F0E45F82}" destId="{C352D380-3060-4EE9-A262-D36C739F810B}" srcOrd="0" destOrd="0" presId="urn:microsoft.com/office/officeart/2005/8/layout/hList3"/>
    <dgm:cxn modelId="{2E1CC638-7BA4-4350-A859-0ECAD80628E0}" srcId="{BCBEF570-B398-4B20-ABF5-A991C2C42F4E}" destId="{3D9D1809-BC1E-4560-959B-B483894292C1}" srcOrd="2" destOrd="0" parTransId="{A25EA2E5-683C-4FF0-981D-F9C44532F265}" sibTransId="{94B190CC-E8EF-4061-9C6A-616EE3FF34FF}"/>
    <dgm:cxn modelId="{CBC16958-42EF-4175-BCA9-28788766E433}" type="presOf" srcId="{84347F62-4666-4F99-B37A-2E225B074D76}" destId="{B8E57D9B-430D-4CE6-84CF-6C406B3F3B1E}" srcOrd="0" destOrd="0" presId="urn:microsoft.com/office/officeart/2005/8/layout/hList3"/>
    <dgm:cxn modelId="{65195492-E6AA-445D-A2B0-DE7CD5F737EC}" type="presOf" srcId="{D93DF713-3311-4304-B4DC-3A872E343327}" destId="{FB07AF28-1047-435A-B343-8E14D52C42FF}" srcOrd="0" destOrd="0" presId="urn:microsoft.com/office/officeart/2005/8/layout/hList3"/>
    <dgm:cxn modelId="{91047D0E-E98B-44F1-93E3-2D4B54FF2099}" type="presOf" srcId="{3D9D1809-BC1E-4560-959B-B483894292C1}" destId="{B6B427CD-74D8-48E6-B39D-FE23B53E8305}" srcOrd="0" destOrd="0" presId="urn:microsoft.com/office/officeart/2005/8/layout/hList3"/>
    <dgm:cxn modelId="{36142092-685A-4863-A72D-B271E0D141D1}" srcId="{BCBEF570-B398-4B20-ABF5-A991C2C42F4E}" destId="{D93DF713-3311-4304-B4DC-3A872E343327}" srcOrd="1" destOrd="0" parTransId="{CCD8BF54-5D1A-457A-98D1-0BF836A0260A}" sibTransId="{FBD27582-AB3A-47A1-994D-6DEDFC2E8202}"/>
    <dgm:cxn modelId="{7171CFC9-5198-4E25-B6FE-B27450C4434E}" type="presParOf" srcId="{C352D380-3060-4EE9-A262-D36C739F810B}" destId="{FAE8FC17-5ACD-4C6C-ACF9-28B32421491B}" srcOrd="0" destOrd="0" presId="urn:microsoft.com/office/officeart/2005/8/layout/hList3"/>
    <dgm:cxn modelId="{940B470E-BA88-4030-BE3F-EA456E98B864}" type="presParOf" srcId="{C352D380-3060-4EE9-A262-D36C739F810B}" destId="{AE0495BD-0D24-419A-8287-9C02EB44A923}" srcOrd="1" destOrd="0" presId="urn:microsoft.com/office/officeart/2005/8/layout/hList3"/>
    <dgm:cxn modelId="{F9667CC9-CAA3-409D-8B27-1F4259DF4ACC}" type="presParOf" srcId="{AE0495BD-0D24-419A-8287-9C02EB44A923}" destId="{B8E57D9B-430D-4CE6-84CF-6C406B3F3B1E}" srcOrd="0" destOrd="0" presId="urn:microsoft.com/office/officeart/2005/8/layout/hList3"/>
    <dgm:cxn modelId="{61F38B89-B9EA-4569-9DAA-87EDB3CE60EA}" type="presParOf" srcId="{AE0495BD-0D24-419A-8287-9C02EB44A923}" destId="{FB07AF28-1047-435A-B343-8E14D52C42FF}" srcOrd="1" destOrd="0" presId="urn:microsoft.com/office/officeart/2005/8/layout/hList3"/>
    <dgm:cxn modelId="{0051DC9A-41D5-46FF-A5A2-1FFF5FC5886D}" type="presParOf" srcId="{AE0495BD-0D24-419A-8287-9C02EB44A923}" destId="{B6B427CD-74D8-48E6-B39D-FE23B53E8305}" srcOrd="2" destOrd="0" presId="urn:microsoft.com/office/officeart/2005/8/layout/hList3"/>
    <dgm:cxn modelId="{AA0B61CE-63A1-48F3-92A7-1E3C45749439}" type="presParOf" srcId="{C352D380-3060-4EE9-A262-D36C739F810B}" destId="{3791A010-03B5-43E4-B6BE-E12E29E39B9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CFE782-6D36-46BD-A4DD-0401F0E45F82}" type="doc">
      <dgm:prSet loTypeId="urn:microsoft.com/office/officeart/2005/8/layout/h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CBEF570-B398-4B20-ABF5-A991C2C42F4E}">
      <dgm:prSet phldrT="[Tekst]"/>
      <dgm:spPr/>
      <dgm:t>
        <a:bodyPr/>
        <a:lstStyle/>
        <a:p>
          <a:r>
            <a:rPr lang="pl-PL" dirty="0" smtClean="0"/>
            <a:t>Dlaczego? Co chcemy osiągnąć i za pomocą jakich środków i sposobów?</a:t>
          </a:r>
          <a:endParaRPr lang="en-US" dirty="0"/>
        </a:p>
      </dgm:t>
    </dgm:pt>
    <dgm:pt modelId="{0D06D3C5-B90D-4572-97FB-1F3C19FCC258}" type="parTrans" cxnId="{AE773188-466B-41F1-A79B-57B36CE85FFA}">
      <dgm:prSet/>
      <dgm:spPr/>
      <dgm:t>
        <a:bodyPr/>
        <a:lstStyle/>
        <a:p>
          <a:endParaRPr lang="en-US"/>
        </a:p>
      </dgm:t>
    </dgm:pt>
    <dgm:pt modelId="{8422FD25-92B0-4FD9-BEDE-6640D2F4D5A9}" type="sibTrans" cxnId="{AE773188-466B-41F1-A79B-57B36CE85FFA}">
      <dgm:prSet/>
      <dgm:spPr/>
      <dgm:t>
        <a:bodyPr/>
        <a:lstStyle/>
        <a:p>
          <a:endParaRPr lang="en-US"/>
        </a:p>
      </dgm:t>
    </dgm:pt>
    <dgm:pt modelId="{84347F62-4666-4F99-B37A-2E225B074D76}">
      <dgm:prSet phldrT="[Tekst]"/>
      <dgm:spPr/>
      <dgm:t>
        <a:bodyPr/>
        <a:lstStyle/>
        <a:p>
          <a:r>
            <a:rPr lang="pl-PL" dirty="0" smtClean="0"/>
            <a:t>LECZYĆ</a:t>
          </a:r>
          <a:endParaRPr lang="en-US" dirty="0"/>
        </a:p>
      </dgm:t>
    </dgm:pt>
    <dgm:pt modelId="{94405201-AE07-4612-94A6-912B374D7D9B}" type="parTrans" cxnId="{A8E1E9AC-6A82-478B-9DE9-5DE6A37308B5}">
      <dgm:prSet/>
      <dgm:spPr/>
      <dgm:t>
        <a:bodyPr/>
        <a:lstStyle/>
        <a:p>
          <a:endParaRPr lang="en-US"/>
        </a:p>
      </dgm:t>
    </dgm:pt>
    <dgm:pt modelId="{C331C651-69B4-424A-BF1F-0EC929B36409}" type="sibTrans" cxnId="{A8E1E9AC-6A82-478B-9DE9-5DE6A37308B5}">
      <dgm:prSet/>
      <dgm:spPr/>
      <dgm:t>
        <a:bodyPr/>
        <a:lstStyle/>
        <a:p>
          <a:endParaRPr lang="en-US"/>
        </a:p>
      </dgm:t>
    </dgm:pt>
    <dgm:pt modelId="{D93DF713-3311-4304-B4DC-3A872E343327}">
      <dgm:prSet phldrT="[Tekst]"/>
      <dgm:spPr/>
      <dgm:t>
        <a:bodyPr/>
        <a:lstStyle/>
        <a:p>
          <a:r>
            <a:rPr lang="pl-PL" dirty="0" smtClean="0"/>
            <a:t>WSPOMAGAĆ</a:t>
          </a:r>
          <a:endParaRPr lang="en-US" dirty="0"/>
        </a:p>
      </dgm:t>
    </dgm:pt>
    <dgm:pt modelId="{CCD8BF54-5D1A-457A-98D1-0BF836A0260A}" type="parTrans" cxnId="{36142092-685A-4863-A72D-B271E0D141D1}">
      <dgm:prSet/>
      <dgm:spPr/>
      <dgm:t>
        <a:bodyPr/>
        <a:lstStyle/>
        <a:p>
          <a:endParaRPr lang="en-US"/>
        </a:p>
      </dgm:t>
    </dgm:pt>
    <dgm:pt modelId="{FBD27582-AB3A-47A1-994D-6DEDFC2E8202}" type="sibTrans" cxnId="{36142092-685A-4863-A72D-B271E0D141D1}">
      <dgm:prSet/>
      <dgm:spPr/>
      <dgm:t>
        <a:bodyPr/>
        <a:lstStyle/>
        <a:p>
          <a:endParaRPr lang="en-US"/>
        </a:p>
      </dgm:t>
    </dgm:pt>
    <dgm:pt modelId="{3D9D1809-BC1E-4560-959B-B483894292C1}">
      <dgm:prSet phldrT="[Tekst]"/>
      <dgm:spPr/>
      <dgm:t>
        <a:bodyPr/>
        <a:lstStyle/>
        <a:p>
          <a:r>
            <a:rPr lang="pl-PL" dirty="0" smtClean="0"/>
            <a:t>KORYGOWAĆ</a:t>
          </a:r>
          <a:endParaRPr lang="en-US" dirty="0"/>
        </a:p>
      </dgm:t>
    </dgm:pt>
    <dgm:pt modelId="{A25EA2E5-683C-4FF0-981D-F9C44532F265}" type="parTrans" cxnId="{2E1CC638-7BA4-4350-A859-0ECAD80628E0}">
      <dgm:prSet/>
      <dgm:spPr/>
      <dgm:t>
        <a:bodyPr/>
        <a:lstStyle/>
        <a:p>
          <a:endParaRPr lang="en-US"/>
        </a:p>
      </dgm:t>
    </dgm:pt>
    <dgm:pt modelId="{94B190CC-E8EF-4061-9C6A-616EE3FF34FF}" type="sibTrans" cxnId="{2E1CC638-7BA4-4350-A859-0ECAD80628E0}">
      <dgm:prSet/>
      <dgm:spPr/>
      <dgm:t>
        <a:bodyPr/>
        <a:lstStyle/>
        <a:p>
          <a:endParaRPr lang="en-US"/>
        </a:p>
      </dgm:t>
    </dgm:pt>
    <dgm:pt modelId="{C352D380-3060-4EE9-A262-D36C739F810B}" type="pres">
      <dgm:prSet presAssocID="{DFCFE782-6D36-46BD-A4DD-0401F0E45F8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E8FC17-5ACD-4C6C-ACF9-28B32421491B}" type="pres">
      <dgm:prSet presAssocID="{BCBEF570-B398-4B20-ABF5-A991C2C42F4E}" presName="roof" presStyleLbl="dkBgShp" presStyleIdx="0" presStyleCnt="2"/>
      <dgm:spPr/>
      <dgm:t>
        <a:bodyPr/>
        <a:lstStyle/>
        <a:p>
          <a:endParaRPr lang="en-US"/>
        </a:p>
      </dgm:t>
    </dgm:pt>
    <dgm:pt modelId="{AE0495BD-0D24-419A-8287-9C02EB44A923}" type="pres">
      <dgm:prSet presAssocID="{BCBEF570-B398-4B20-ABF5-A991C2C42F4E}" presName="pillars" presStyleCnt="0"/>
      <dgm:spPr/>
    </dgm:pt>
    <dgm:pt modelId="{B8E57D9B-430D-4CE6-84CF-6C406B3F3B1E}" type="pres">
      <dgm:prSet presAssocID="{BCBEF570-B398-4B20-ABF5-A991C2C42F4E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07AF28-1047-435A-B343-8E14D52C42FF}" type="pres">
      <dgm:prSet presAssocID="{D93DF713-3311-4304-B4DC-3A872E343327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427CD-74D8-48E6-B39D-FE23B53E8305}" type="pres">
      <dgm:prSet presAssocID="{3D9D1809-BC1E-4560-959B-B483894292C1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1A010-03B5-43E4-B6BE-E12E29E39B96}" type="pres">
      <dgm:prSet presAssocID="{BCBEF570-B398-4B20-ABF5-A991C2C42F4E}" presName="base" presStyleLbl="dkBgShp" presStyleIdx="1" presStyleCnt="2"/>
      <dgm:spPr/>
    </dgm:pt>
  </dgm:ptLst>
  <dgm:cxnLst>
    <dgm:cxn modelId="{A8E1E9AC-6A82-478B-9DE9-5DE6A37308B5}" srcId="{BCBEF570-B398-4B20-ABF5-A991C2C42F4E}" destId="{84347F62-4666-4F99-B37A-2E225B074D76}" srcOrd="0" destOrd="0" parTransId="{94405201-AE07-4612-94A6-912B374D7D9B}" sibTransId="{C331C651-69B4-424A-BF1F-0EC929B36409}"/>
    <dgm:cxn modelId="{AE773188-466B-41F1-A79B-57B36CE85FFA}" srcId="{DFCFE782-6D36-46BD-A4DD-0401F0E45F82}" destId="{BCBEF570-B398-4B20-ABF5-A991C2C42F4E}" srcOrd="0" destOrd="0" parTransId="{0D06D3C5-B90D-4572-97FB-1F3C19FCC258}" sibTransId="{8422FD25-92B0-4FD9-BEDE-6640D2F4D5A9}"/>
    <dgm:cxn modelId="{2E1CC638-7BA4-4350-A859-0ECAD80628E0}" srcId="{BCBEF570-B398-4B20-ABF5-A991C2C42F4E}" destId="{3D9D1809-BC1E-4560-959B-B483894292C1}" srcOrd="2" destOrd="0" parTransId="{A25EA2E5-683C-4FF0-981D-F9C44532F265}" sibTransId="{94B190CC-E8EF-4061-9C6A-616EE3FF34FF}"/>
    <dgm:cxn modelId="{AF858AB6-EDC8-43E9-A7EA-CED4E9A9CCEA}" type="presOf" srcId="{BCBEF570-B398-4B20-ABF5-A991C2C42F4E}" destId="{FAE8FC17-5ACD-4C6C-ACF9-28B32421491B}" srcOrd="0" destOrd="0" presId="urn:microsoft.com/office/officeart/2005/8/layout/hList3"/>
    <dgm:cxn modelId="{5BA70A17-C3C7-4646-AF4C-076E5C5E41D9}" type="presOf" srcId="{D93DF713-3311-4304-B4DC-3A872E343327}" destId="{FB07AF28-1047-435A-B343-8E14D52C42FF}" srcOrd="0" destOrd="0" presId="urn:microsoft.com/office/officeart/2005/8/layout/hList3"/>
    <dgm:cxn modelId="{88C2B3B1-735F-47B7-A0AA-3604E3EB5CEB}" type="presOf" srcId="{84347F62-4666-4F99-B37A-2E225B074D76}" destId="{B8E57D9B-430D-4CE6-84CF-6C406B3F3B1E}" srcOrd="0" destOrd="0" presId="urn:microsoft.com/office/officeart/2005/8/layout/hList3"/>
    <dgm:cxn modelId="{24CB1C07-A4CA-4239-8991-2985152DB00D}" type="presOf" srcId="{DFCFE782-6D36-46BD-A4DD-0401F0E45F82}" destId="{C352D380-3060-4EE9-A262-D36C739F810B}" srcOrd="0" destOrd="0" presId="urn:microsoft.com/office/officeart/2005/8/layout/hList3"/>
    <dgm:cxn modelId="{36142092-685A-4863-A72D-B271E0D141D1}" srcId="{BCBEF570-B398-4B20-ABF5-A991C2C42F4E}" destId="{D93DF713-3311-4304-B4DC-3A872E343327}" srcOrd="1" destOrd="0" parTransId="{CCD8BF54-5D1A-457A-98D1-0BF836A0260A}" sibTransId="{FBD27582-AB3A-47A1-994D-6DEDFC2E8202}"/>
    <dgm:cxn modelId="{3E445AAF-C0D6-4930-82AA-3FA6A14ED636}" type="presOf" srcId="{3D9D1809-BC1E-4560-959B-B483894292C1}" destId="{B6B427CD-74D8-48E6-B39D-FE23B53E8305}" srcOrd="0" destOrd="0" presId="urn:microsoft.com/office/officeart/2005/8/layout/hList3"/>
    <dgm:cxn modelId="{78A3724F-1A80-4A62-9061-1B30986C14A2}" type="presParOf" srcId="{C352D380-3060-4EE9-A262-D36C739F810B}" destId="{FAE8FC17-5ACD-4C6C-ACF9-28B32421491B}" srcOrd="0" destOrd="0" presId="urn:microsoft.com/office/officeart/2005/8/layout/hList3"/>
    <dgm:cxn modelId="{3642AF3C-9285-4DE4-8F97-868063CC4DC5}" type="presParOf" srcId="{C352D380-3060-4EE9-A262-D36C739F810B}" destId="{AE0495BD-0D24-419A-8287-9C02EB44A923}" srcOrd="1" destOrd="0" presId="urn:microsoft.com/office/officeart/2005/8/layout/hList3"/>
    <dgm:cxn modelId="{2EFECED8-5806-4A77-BE58-7A5CE6759756}" type="presParOf" srcId="{AE0495BD-0D24-419A-8287-9C02EB44A923}" destId="{B8E57D9B-430D-4CE6-84CF-6C406B3F3B1E}" srcOrd="0" destOrd="0" presId="urn:microsoft.com/office/officeart/2005/8/layout/hList3"/>
    <dgm:cxn modelId="{1332C889-7B32-490D-943D-598ACBFF10A9}" type="presParOf" srcId="{AE0495BD-0D24-419A-8287-9C02EB44A923}" destId="{FB07AF28-1047-435A-B343-8E14D52C42FF}" srcOrd="1" destOrd="0" presId="urn:microsoft.com/office/officeart/2005/8/layout/hList3"/>
    <dgm:cxn modelId="{E720F728-4735-4441-B2BD-25027792503F}" type="presParOf" srcId="{AE0495BD-0D24-419A-8287-9C02EB44A923}" destId="{B6B427CD-74D8-48E6-B39D-FE23B53E8305}" srcOrd="2" destOrd="0" presId="urn:microsoft.com/office/officeart/2005/8/layout/hList3"/>
    <dgm:cxn modelId="{8C436A52-4771-407E-AB67-E85128E3BFDD}" type="presParOf" srcId="{C352D380-3060-4EE9-A262-D36C739F810B}" destId="{3791A010-03B5-43E4-B6BE-E12E29E39B9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E1BB0FD-3920-4790-B9EA-1C688950E63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D2C81FA9-9B67-4473-BF28-A6E2E1CDE7BD}">
      <dgm:prSet phldrT="[Tekst]"/>
      <dgm:spPr/>
      <dgm:t>
        <a:bodyPr/>
        <a:lstStyle/>
        <a:p>
          <a:r>
            <a:rPr lang="pl-PL" dirty="0" smtClean="0"/>
            <a:t>Wszystko zaczyna się od genów</a:t>
          </a:r>
          <a:endParaRPr lang="en-US" dirty="0"/>
        </a:p>
      </dgm:t>
    </dgm:pt>
    <dgm:pt modelId="{54E8BFB3-D82D-4A1F-99C4-A59565CE6AEB}" type="parTrans" cxnId="{1C8706F7-F43C-41D4-ADC3-435B4A9047F4}">
      <dgm:prSet/>
      <dgm:spPr/>
      <dgm:t>
        <a:bodyPr/>
        <a:lstStyle/>
        <a:p>
          <a:endParaRPr lang="en-US"/>
        </a:p>
      </dgm:t>
    </dgm:pt>
    <dgm:pt modelId="{AD5311C8-C081-4B9A-B9FF-158980BA1B37}" type="sibTrans" cxnId="{1C8706F7-F43C-41D4-ADC3-435B4A9047F4}">
      <dgm:prSet/>
      <dgm:spPr/>
      <dgm:t>
        <a:bodyPr/>
        <a:lstStyle/>
        <a:p>
          <a:endParaRPr lang="en-US"/>
        </a:p>
      </dgm:t>
    </dgm:pt>
    <dgm:pt modelId="{49EFDB9C-BA8A-45EF-B602-7A97FFDB81C8}">
      <dgm:prSet phldrT="[Tekst]"/>
      <dgm:spPr/>
      <dgm:t>
        <a:bodyPr/>
        <a:lstStyle/>
        <a:p>
          <a:r>
            <a:rPr lang="pl-PL" dirty="0" smtClean="0"/>
            <a:t>Ponad 95% geny neutralne</a:t>
          </a:r>
          <a:endParaRPr lang="en-US" dirty="0"/>
        </a:p>
      </dgm:t>
    </dgm:pt>
    <dgm:pt modelId="{CB1B75FB-5F7D-4438-93A1-F027C18D24D9}" type="parTrans" cxnId="{945FEEDE-78F2-41BE-BCDD-D2B2D90FA9A3}">
      <dgm:prSet/>
      <dgm:spPr/>
      <dgm:t>
        <a:bodyPr/>
        <a:lstStyle/>
        <a:p>
          <a:endParaRPr lang="en-US"/>
        </a:p>
      </dgm:t>
    </dgm:pt>
    <dgm:pt modelId="{AFA0F8D8-C329-42A4-A8BB-8A15774F3C42}" type="sibTrans" cxnId="{945FEEDE-78F2-41BE-BCDD-D2B2D90FA9A3}">
      <dgm:prSet/>
      <dgm:spPr/>
      <dgm:t>
        <a:bodyPr/>
        <a:lstStyle/>
        <a:p>
          <a:endParaRPr lang="en-US"/>
        </a:p>
      </dgm:t>
    </dgm:pt>
    <dgm:pt modelId="{1BCCFBD9-1FF0-4D98-9678-5D8B649E606C}">
      <dgm:prSet phldrT="[Tekst]"/>
      <dgm:spPr/>
      <dgm:t>
        <a:bodyPr/>
        <a:lstStyle/>
        <a:p>
          <a:r>
            <a:rPr lang="pl-PL" dirty="0" smtClean="0"/>
            <a:t>Wady anatomiczne</a:t>
          </a:r>
          <a:endParaRPr lang="en-US" dirty="0"/>
        </a:p>
      </dgm:t>
    </dgm:pt>
    <dgm:pt modelId="{E53027B5-FC4E-49DB-A7CC-5C64A0241DE9}" type="parTrans" cxnId="{7A3ABF38-10BB-4F06-9180-AE73AD52BE06}">
      <dgm:prSet/>
      <dgm:spPr/>
      <dgm:t>
        <a:bodyPr/>
        <a:lstStyle/>
        <a:p>
          <a:endParaRPr lang="en-US"/>
        </a:p>
      </dgm:t>
    </dgm:pt>
    <dgm:pt modelId="{DB0406EE-F383-4E03-A6E9-1039F8C34681}" type="sibTrans" cxnId="{7A3ABF38-10BB-4F06-9180-AE73AD52BE06}">
      <dgm:prSet/>
      <dgm:spPr/>
      <dgm:t>
        <a:bodyPr/>
        <a:lstStyle/>
        <a:p>
          <a:endParaRPr lang="en-US"/>
        </a:p>
      </dgm:t>
    </dgm:pt>
    <dgm:pt modelId="{65DD9425-CA0D-42DF-9886-73C9230E8814}">
      <dgm:prSet phldrT="[Tekst]"/>
      <dgm:spPr/>
      <dgm:t>
        <a:bodyPr/>
        <a:lstStyle/>
        <a:p>
          <a:r>
            <a:rPr lang="pl-PL" dirty="0" smtClean="0"/>
            <a:t>Błędy komórek</a:t>
          </a:r>
          <a:endParaRPr lang="en-US" dirty="0"/>
        </a:p>
      </dgm:t>
    </dgm:pt>
    <dgm:pt modelId="{CD66F612-3C73-4F4C-B097-402A94C663AD}" type="parTrans" cxnId="{02945FCB-45AB-4697-9B53-27F99C503CB4}">
      <dgm:prSet/>
      <dgm:spPr/>
      <dgm:t>
        <a:bodyPr/>
        <a:lstStyle/>
        <a:p>
          <a:endParaRPr lang="en-US"/>
        </a:p>
      </dgm:t>
    </dgm:pt>
    <dgm:pt modelId="{177EA59D-AB60-4E98-AED8-53125A7AEB69}" type="sibTrans" cxnId="{02945FCB-45AB-4697-9B53-27F99C503CB4}">
      <dgm:prSet/>
      <dgm:spPr/>
      <dgm:t>
        <a:bodyPr/>
        <a:lstStyle/>
        <a:p>
          <a:endParaRPr lang="en-US"/>
        </a:p>
      </dgm:t>
    </dgm:pt>
    <dgm:pt modelId="{EE441597-6D8C-4625-9BBB-C507332E6431}">
      <dgm:prSet phldrT="[Tekst]"/>
      <dgm:spPr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pl-PL" dirty="0" smtClean="0"/>
            <a:t>Blisko 5% geny „szkodzące”</a:t>
          </a:r>
          <a:endParaRPr lang="en-US" dirty="0"/>
        </a:p>
      </dgm:t>
    </dgm:pt>
    <dgm:pt modelId="{86908F57-7B1A-4E7F-AA2D-4A5154A5E0E9}" type="parTrans" cxnId="{0E8940B1-18C7-4F2F-BE53-6B73ECADB361}">
      <dgm:prSet/>
      <dgm:spPr/>
      <dgm:t>
        <a:bodyPr/>
        <a:lstStyle/>
        <a:p>
          <a:endParaRPr lang="en-US"/>
        </a:p>
      </dgm:t>
    </dgm:pt>
    <dgm:pt modelId="{F6C124A2-60F0-4397-86BC-85A89D9C9302}" type="sibTrans" cxnId="{0E8940B1-18C7-4F2F-BE53-6B73ECADB361}">
      <dgm:prSet/>
      <dgm:spPr/>
      <dgm:t>
        <a:bodyPr/>
        <a:lstStyle/>
        <a:p>
          <a:endParaRPr lang="en-US"/>
        </a:p>
      </dgm:t>
    </dgm:pt>
    <dgm:pt modelId="{DC49211C-A5DF-466E-B971-954FA7D7BE3E}">
      <dgm:prSet phldrT="[Tekst]"/>
      <dgm:spPr/>
      <dgm:t>
        <a:bodyPr/>
        <a:lstStyle/>
        <a:p>
          <a:r>
            <a:rPr lang="pl-PL" dirty="0" smtClean="0"/>
            <a:t>Metabolizm</a:t>
          </a:r>
          <a:endParaRPr lang="en-US" dirty="0"/>
        </a:p>
      </dgm:t>
    </dgm:pt>
    <dgm:pt modelId="{DFE27C26-F67E-4E31-B9C6-7B9C18E44856}" type="parTrans" cxnId="{595EE27B-63D2-4F3F-AEA9-1AAC08CB80E8}">
      <dgm:prSet/>
      <dgm:spPr/>
      <dgm:t>
        <a:bodyPr/>
        <a:lstStyle/>
        <a:p>
          <a:endParaRPr lang="en-US"/>
        </a:p>
      </dgm:t>
    </dgm:pt>
    <dgm:pt modelId="{F5E0F48B-7F0E-4323-825D-3BE4D5D881BA}" type="sibTrans" cxnId="{595EE27B-63D2-4F3F-AEA9-1AAC08CB80E8}">
      <dgm:prSet/>
      <dgm:spPr/>
      <dgm:t>
        <a:bodyPr/>
        <a:lstStyle/>
        <a:p>
          <a:endParaRPr lang="en-US"/>
        </a:p>
      </dgm:t>
    </dgm:pt>
    <dgm:pt modelId="{61AD2D97-406E-4A40-ACCC-0A511B6B446D}" type="pres">
      <dgm:prSet presAssocID="{2E1BB0FD-3920-4790-B9EA-1C688950E63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AE825C7-AAA4-408B-A74B-49077FA7B445}" type="pres">
      <dgm:prSet presAssocID="{D2C81FA9-9B67-4473-BF28-A6E2E1CDE7BD}" presName="vertOne" presStyleCnt="0"/>
      <dgm:spPr/>
    </dgm:pt>
    <dgm:pt modelId="{EC19E796-2313-4DB6-A8D5-78C465DFE140}" type="pres">
      <dgm:prSet presAssocID="{D2C81FA9-9B67-4473-BF28-A6E2E1CDE7B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EFEE19-F6B5-4432-80EC-45E52DF3E1DD}" type="pres">
      <dgm:prSet presAssocID="{D2C81FA9-9B67-4473-BF28-A6E2E1CDE7BD}" presName="parTransOne" presStyleCnt="0"/>
      <dgm:spPr/>
    </dgm:pt>
    <dgm:pt modelId="{54F7B87E-E0D7-4CC8-97CF-B65D3F186772}" type="pres">
      <dgm:prSet presAssocID="{D2C81FA9-9B67-4473-BF28-A6E2E1CDE7BD}" presName="horzOne" presStyleCnt="0"/>
      <dgm:spPr/>
    </dgm:pt>
    <dgm:pt modelId="{C1C3183D-E987-41AE-9D6F-D2F403349344}" type="pres">
      <dgm:prSet presAssocID="{49EFDB9C-BA8A-45EF-B602-7A97FFDB81C8}" presName="vertTwo" presStyleCnt="0"/>
      <dgm:spPr/>
    </dgm:pt>
    <dgm:pt modelId="{255E94B1-5323-4972-9F9F-35F14A04AA49}" type="pres">
      <dgm:prSet presAssocID="{49EFDB9C-BA8A-45EF-B602-7A97FFDB81C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BF14B1-EF82-49AD-9468-40A442D7D6C1}" type="pres">
      <dgm:prSet presAssocID="{49EFDB9C-BA8A-45EF-B602-7A97FFDB81C8}" presName="parTransTwo" presStyleCnt="0"/>
      <dgm:spPr/>
    </dgm:pt>
    <dgm:pt modelId="{349CD81F-6599-4E41-B97A-5DD80E3C7235}" type="pres">
      <dgm:prSet presAssocID="{49EFDB9C-BA8A-45EF-B602-7A97FFDB81C8}" presName="horzTwo" presStyleCnt="0"/>
      <dgm:spPr/>
    </dgm:pt>
    <dgm:pt modelId="{4D658FD9-F9C2-42D1-AF17-5F02795D15FA}" type="pres">
      <dgm:prSet presAssocID="{1BCCFBD9-1FF0-4D98-9678-5D8B649E606C}" presName="vertThree" presStyleCnt="0"/>
      <dgm:spPr/>
    </dgm:pt>
    <dgm:pt modelId="{12DBD9C8-35E8-442E-8AF6-6F12AB1E8F0E}" type="pres">
      <dgm:prSet presAssocID="{1BCCFBD9-1FF0-4D98-9678-5D8B649E606C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01603B-B2DC-41DD-A89B-749D2553ED3D}" type="pres">
      <dgm:prSet presAssocID="{1BCCFBD9-1FF0-4D98-9678-5D8B649E606C}" presName="horzThree" presStyleCnt="0"/>
      <dgm:spPr/>
    </dgm:pt>
    <dgm:pt modelId="{CE5A356B-486F-463F-8F3E-14FB8766B415}" type="pres">
      <dgm:prSet presAssocID="{DB0406EE-F383-4E03-A6E9-1039F8C34681}" presName="sibSpaceThree" presStyleCnt="0"/>
      <dgm:spPr/>
    </dgm:pt>
    <dgm:pt modelId="{42997AEE-7F8A-4577-9B4B-BEB1574D5C94}" type="pres">
      <dgm:prSet presAssocID="{65DD9425-CA0D-42DF-9886-73C9230E8814}" presName="vertThree" presStyleCnt="0"/>
      <dgm:spPr/>
    </dgm:pt>
    <dgm:pt modelId="{D0398456-D927-4D47-97DD-FE1F45E3B501}" type="pres">
      <dgm:prSet presAssocID="{65DD9425-CA0D-42DF-9886-73C9230E8814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CDF796-C8ED-4F53-BB10-B9D2CE53A4E7}" type="pres">
      <dgm:prSet presAssocID="{65DD9425-CA0D-42DF-9886-73C9230E8814}" presName="horzThree" presStyleCnt="0"/>
      <dgm:spPr/>
    </dgm:pt>
    <dgm:pt modelId="{83501839-87DB-4542-BDCD-06BF5EF75229}" type="pres">
      <dgm:prSet presAssocID="{AFA0F8D8-C329-42A4-A8BB-8A15774F3C42}" presName="sibSpaceTwo" presStyleCnt="0"/>
      <dgm:spPr/>
    </dgm:pt>
    <dgm:pt modelId="{8EB4AF9B-86A4-4820-A5FA-7AA79015CF07}" type="pres">
      <dgm:prSet presAssocID="{EE441597-6D8C-4625-9BBB-C507332E6431}" presName="vertTwo" presStyleCnt="0"/>
      <dgm:spPr/>
    </dgm:pt>
    <dgm:pt modelId="{95EA632D-9BC1-4379-85C9-3F44392B2936}" type="pres">
      <dgm:prSet presAssocID="{EE441597-6D8C-4625-9BBB-C507332E6431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BAE795-4851-4B81-A58D-5BCDE599564D}" type="pres">
      <dgm:prSet presAssocID="{EE441597-6D8C-4625-9BBB-C507332E6431}" presName="parTransTwo" presStyleCnt="0"/>
      <dgm:spPr/>
    </dgm:pt>
    <dgm:pt modelId="{A5C78054-4FE2-4209-96FA-16C4A5D56FA0}" type="pres">
      <dgm:prSet presAssocID="{EE441597-6D8C-4625-9BBB-C507332E6431}" presName="horzTwo" presStyleCnt="0"/>
      <dgm:spPr/>
    </dgm:pt>
    <dgm:pt modelId="{B5DF1421-1834-4D53-B375-15713436CEDD}" type="pres">
      <dgm:prSet presAssocID="{DC49211C-A5DF-466E-B971-954FA7D7BE3E}" presName="vertThree" presStyleCnt="0"/>
      <dgm:spPr/>
    </dgm:pt>
    <dgm:pt modelId="{5402DD97-7F55-4234-9456-FF9940173C43}" type="pres">
      <dgm:prSet presAssocID="{DC49211C-A5DF-466E-B971-954FA7D7BE3E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B93680-D572-4DA4-879F-7E4122EE5E4B}" type="pres">
      <dgm:prSet presAssocID="{DC49211C-A5DF-466E-B971-954FA7D7BE3E}" presName="horzThree" presStyleCnt="0"/>
      <dgm:spPr/>
    </dgm:pt>
  </dgm:ptLst>
  <dgm:cxnLst>
    <dgm:cxn modelId="{7A3ABF38-10BB-4F06-9180-AE73AD52BE06}" srcId="{49EFDB9C-BA8A-45EF-B602-7A97FFDB81C8}" destId="{1BCCFBD9-1FF0-4D98-9678-5D8B649E606C}" srcOrd="0" destOrd="0" parTransId="{E53027B5-FC4E-49DB-A7CC-5C64A0241DE9}" sibTransId="{DB0406EE-F383-4E03-A6E9-1039F8C34681}"/>
    <dgm:cxn modelId="{595EE27B-63D2-4F3F-AEA9-1AAC08CB80E8}" srcId="{EE441597-6D8C-4625-9BBB-C507332E6431}" destId="{DC49211C-A5DF-466E-B971-954FA7D7BE3E}" srcOrd="0" destOrd="0" parTransId="{DFE27C26-F67E-4E31-B9C6-7B9C18E44856}" sibTransId="{F5E0F48B-7F0E-4323-825D-3BE4D5D881BA}"/>
    <dgm:cxn modelId="{99960257-4569-49CB-B85F-B00E28AC032D}" type="presOf" srcId="{DC49211C-A5DF-466E-B971-954FA7D7BE3E}" destId="{5402DD97-7F55-4234-9456-FF9940173C43}" srcOrd="0" destOrd="0" presId="urn:microsoft.com/office/officeart/2005/8/layout/hierarchy4"/>
    <dgm:cxn modelId="{0E8940B1-18C7-4F2F-BE53-6B73ECADB361}" srcId="{D2C81FA9-9B67-4473-BF28-A6E2E1CDE7BD}" destId="{EE441597-6D8C-4625-9BBB-C507332E6431}" srcOrd="1" destOrd="0" parTransId="{86908F57-7B1A-4E7F-AA2D-4A5154A5E0E9}" sibTransId="{F6C124A2-60F0-4397-86BC-85A89D9C9302}"/>
    <dgm:cxn modelId="{D8B2236C-D377-49B0-A67C-98270C8C3149}" type="presOf" srcId="{D2C81FA9-9B67-4473-BF28-A6E2E1CDE7BD}" destId="{EC19E796-2313-4DB6-A8D5-78C465DFE140}" srcOrd="0" destOrd="0" presId="urn:microsoft.com/office/officeart/2005/8/layout/hierarchy4"/>
    <dgm:cxn modelId="{1C8706F7-F43C-41D4-ADC3-435B4A9047F4}" srcId="{2E1BB0FD-3920-4790-B9EA-1C688950E63A}" destId="{D2C81FA9-9B67-4473-BF28-A6E2E1CDE7BD}" srcOrd="0" destOrd="0" parTransId="{54E8BFB3-D82D-4A1F-99C4-A59565CE6AEB}" sibTransId="{AD5311C8-C081-4B9A-B9FF-158980BA1B37}"/>
    <dgm:cxn modelId="{BAB29143-9516-465A-BF3B-4502811A842F}" type="presOf" srcId="{49EFDB9C-BA8A-45EF-B602-7A97FFDB81C8}" destId="{255E94B1-5323-4972-9F9F-35F14A04AA49}" srcOrd="0" destOrd="0" presId="urn:microsoft.com/office/officeart/2005/8/layout/hierarchy4"/>
    <dgm:cxn modelId="{01B335A0-F46B-4CEF-824D-7500E224928D}" type="presOf" srcId="{2E1BB0FD-3920-4790-B9EA-1C688950E63A}" destId="{61AD2D97-406E-4A40-ACCC-0A511B6B446D}" srcOrd="0" destOrd="0" presId="urn:microsoft.com/office/officeart/2005/8/layout/hierarchy4"/>
    <dgm:cxn modelId="{22815BEA-2943-4993-975F-BCA3D9AF270B}" type="presOf" srcId="{EE441597-6D8C-4625-9BBB-C507332E6431}" destId="{95EA632D-9BC1-4379-85C9-3F44392B2936}" srcOrd="0" destOrd="0" presId="urn:microsoft.com/office/officeart/2005/8/layout/hierarchy4"/>
    <dgm:cxn modelId="{02945FCB-45AB-4697-9B53-27F99C503CB4}" srcId="{49EFDB9C-BA8A-45EF-B602-7A97FFDB81C8}" destId="{65DD9425-CA0D-42DF-9886-73C9230E8814}" srcOrd="1" destOrd="0" parTransId="{CD66F612-3C73-4F4C-B097-402A94C663AD}" sibTransId="{177EA59D-AB60-4E98-AED8-53125A7AEB69}"/>
    <dgm:cxn modelId="{867E2F9E-2377-4CA8-B63B-152742E9D6E2}" type="presOf" srcId="{1BCCFBD9-1FF0-4D98-9678-5D8B649E606C}" destId="{12DBD9C8-35E8-442E-8AF6-6F12AB1E8F0E}" srcOrd="0" destOrd="0" presId="urn:microsoft.com/office/officeart/2005/8/layout/hierarchy4"/>
    <dgm:cxn modelId="{945FEEDE-78F2-41BE-BCDD-D2B2D90FA9A3}" srcId="{D2C81FA9-9B67-4473-BF28-A6E2E1CDE7BD}" destId="{49EFDB9C-BA8A-45EF-B602-7A97FFDB81C8}" srcOrd="0" destOrd="0" parTransId="{CB1B75FB-5F7D-4438-93A1-F027C18D24D9}" sibTransId="{AFA0F8D8-C329-42A4-A8BB-8A15774F3C42}"/>
    <dgm:cxn modelId="{5ED5AE0E-759A-4018-822A-9997683E25F0}" type="presOf" srcId="{65DD9425-CA0D-42DF-9886-73C9230E8814}" destId="{D0398456-D927-4D47-97DD-FE1F45E3B501}" srcOrd="0" destOrd="0" presId="urn:microsoft.com/office/officeart/2005/8/layout/hierarchy4"/>
    <dgm:cxn modelId="{7296BCEB-F029-4BBD-AB72-1CA139DF6EED}" type="presParOf" srcId="{61AD2D97-406E-4A40-ACCC-0A511B6B446D}" destId="{2AE825C7-AAA4-408B-A74B-49077FA7B445}" srcOrd="0" destOrd="0" presId="urn:microsoft.com/office/officeart/2005/8/layout/hierarchy4"/>
    <dgm:cxn modelId="{88B886E6-7FCA-427A-A903-EDBA17DAB563}" type="presParOf" srcId="{2AE825C7-AAA4-408B-A74B-49077FA7B445}" destId="{EC19E796-2313-4DB6-A8D5-78C465DFE140}" srcOrd="0" destOrd="0" presId="urn:microsoft.com/office/officeart/2005/8/layout/hierarchy4"/>
    <dgm:cxn modelId="{BA2535E3-B34B-43A2-A888-A87763AB001A}" type="presParOf" srcId="{2AE825C7-AAA4-408B-A74B-49077FA7B445}" destId="{78EFEE19-F6B5-4432-80EC-45E52DF3E1DD}" srcOrd="1" destOrd="0" presId="urn:microsoft.com/office/officeart/2005/8/layout/hierarchy4"/>
    <dgm:cxn modelId="{1AD63724-4BCC-4151-B0D6-478DE656CED2}" type="presParOf" srcId="{2AE825C7-AAA4-408B-A74B-49077FA7B445}" destId="{54F7B87E-E0D7-4CC8-97CF-B65D3F186772}" srcOrd="2" destOrd="0" presId="urn:microsoft.com/office/officeart/2005/8/layout/hierarchy4"/>
    <dgm:cxn modelId="{D9826A8C-F810-42F5-B8CE-90B95BFCD3D8}" type="presParOf" srcId="{54F7B87E-E0D7-4CC8-97CF-B65D3F186772}" destId="{C1C3183D-E987-41AE-9D6F-D2F403349344}" srcOrd="0" destOrd="0" presId="urn:microsoft.com/office/officeart/2005/8/layout/hierarchy4"/>
    <dgm:cxn modelId="{659E289E-0853-4023-9136-21EA3188E48B}" type="presParOf" srcId="{C1C3183D-E987-41AE-9D6F-D2F403349344}" destId="{255E94B1-5323-4972-9F9F-35F14A04AA49}" srcOrd="0" destOrd="0" presId="urn:microsoft.com/office/officeart/2005/8/layout/hierarchy4"/>
    <dgm:cxn modelId="{3C5B345F-E353-45D6-BD05-3AE76517B59B}" type="presParOf" srcId="{C1C3183D-E987-41AE-9D6F-D2F403349344}" destId="{20BF14B1-EF82-49AD-9468-40A442D7D6C1}" srcOrd="1" destOrd="0" presId="urn:microsoft.com/office/officeart/2005/8/layout/hierarchy4"/>
    <dgm:cxn modelId="{B22B4486-CCE5-49C0-9A16-A9132BC686F1}" type="presParOf" srcId="{C1C3183D-E987-41AE-9D6F-D2F403349344}" destId="{349CD81F-6599-4E41-B97A-5DD80E3C7235}" srcOrd="2" destOrd="0" presId="urn:microsoft.com/office/officeart/2005/8/layout/hierarchy4"/>
    <dgm:cxn modelId="{75B69F68-8D30-4DF4-846B-37F8AA271170}" type="presParOf" srcId="{349CD81F-6599-4E41-B97A-5DD80E3C7235}" destId="{4D658FD9-F9C2-42D1-AF17-5F02795D15FA}" srcOrd="0" destOrd="0" presId="urn:microsoft.com/office/officeart/2005/8/layout/hierarchy4"/>
    <dgm:cxn modelId="{DED63192-A724-47F3-ABFF-BA82B435390B}" type="presParOf" srcId="{4D658FD9-F9C2-42D1-AF17-5F02795D15FA}" destId="{12DBD9C8-35E8-442E-8AF6-6F12AB1E8F0E}" srcOrd="0" destOrd="0" presId="urn:microsoft.com/office/officeart/2005/8/layout/hierarchy4"/>
    <dgm:cxn modelId="{99BE9B5A-56EA-47BB-96A7-53B8669C36BB}" type="presParOf" srcId="{4D658FD9-F9C2-42D1-AF17-5F02795D15FA}" destId="{B301603B-B2DC-41DD-A89B-749D2553ED3D}" srcOrd="1" destOrd="0" presId="urn:microsoft.com/office/officeart/2005/8/layout/hierarchy4"/>
    <dgm:cxn modelId="{4E7CBB27-3F09-4D33-BDE2-039F04A16A3E}" type="presParOf" srcId="{349CD81F-6599-4E41-B97A-5DD80E3C7235}" destId="{CE5A356B-486F-463F-8F3E-14FB8766B415}" srcOrd="1" destOrd="0" presId="urn:microsoft.com/office/officeart/2005/8/layout/hierarchy4"/>
    <dgm:cxn modelId="{900374E6-3BA1-4980-BD03-73D347D5F797}" type="presParOf" srcId="{349CD81F-6599-4E41-B97A-5DD80E3C7235}" destId="{42997AEE-7F8A-4577-9B4B-BEB1574D5C94}" srcOrd="2" destOrd="0" presId="urn:microsoft.com/office/officeart/2005/8/layout/hierarchy4"/>
    <dgm:cxn modelId="{8F26DD20-E6F8-4551-91AA-E7AD68F48E66}" type="presParOf" srcId="{42997AEE-7F8A-4577-9B4B-BEB1574D5C94}" destId="{D0398456-D927-4D47-97DD-FE1F45E3B501}" srcOrd="0" destOrd="0" presId="urn:microsoft.com/office/officeart/2005/8/layout/hierarchy4"/>
    <dgm:cxn modelId="{604C1B51-8E34-4F8B-BBF2-D4C2C5E61DD4}" type="presParOf" srcId="{42997AEE-7F8A-4577-9B4B-BEB1574D5C94}" destId="{7DCDF796-C8ED-4F53-BB10-B9D2CE53A4E7}" srcOrd="1" destOrd="0" presId="urn:microsoft.com/office/officeart/2005/8/layout/hierarchy4"/>
    <dgm:cxn modelId="{972B6E3C-3BDE-4C15-9D15-403073651813}" type="presParOf" srcId="{54F7B87E-E0D7-4CC8-97CF-B65D3F186772}" destId="{83501839-87DB-4542-BDCD-06BF5EF75229}" srcOrd="1" destOrd="0" presId="urn:microsoft.com/office/officeart/2005/8/layout/hierarchy4"/>
    <dgm:cxn modelId="{4AFF01A7-EF4C-47FD-8CA4-961DB0A6102A}" type="presParOf" srcId="{54F7B87E-E0D7-4CC8-97CF-B65D3F186772}" destId="{8EB4AF9B-86A4-4820-A5FA-7AA79015CF07}" srcOrd="2" destOrd="0" presId="urn:microsoft.com/office/officeart/2005/8/layout/hierarchy4"/>
    <dgm:cxn modelId="{407686F2-C0F4-44CD-876A-F5DD301E2735}" type="presParOf" srcId="{8EB4AF9B-86A4-4820-A5FA-7AA79015CF07}" destId="{95EA632D-9BC1-4379-85C9-3F44392B2936}" srcOrd="0" destOrd="0" presId="urn:microsoft.com/office/officeart/2005/8/layout/hierarchy4"/>
    <dgm:cxn modelId="{0190578D-03CD-40CC-B155-2C0D115DC298}" type="presParOf" srcId="{8EB4AF9B-86A4-4820-A5FA-7AA79015CF07}" destId="{20BAE795-4851-4B81-A58D-5BCDE599564D}" srcOrd="1" destOrd="0" presId="urn:microsoft.com/office/officeart/2005/8/layout/hierarchy4"/>
    <dgm:cxn modelId="{31CCFB93-0541-45E1-B60F-7536899EFF07}" type="presParOf" srcId="{8EB4AF9B-86A4-4820-A5FA-7AA79015CF07}" destId="{A5C78054-4FE2-4209-96FA-16C4A5D56FA0}" srcOrd="2" destOrd="0" presId="urn:microsoft.com/office/officeart/2005/8/layout/hierarchy4"/>
    <dgm:cxn modelId="{A1B55107-97DB-4B36-95C6-8AE7D3572846}" type="presParOf" srcId="{A5C78054-4FE2-4209-96FA-16C4A5D56FA0}" destId="{B5DF1421-1834-4D53-B375-15713436CEDD}" srcOrd="0" destOrd="0" presId="urn:microsoft.com/office/officeart/2005/8/layout/hierarchy4"/>
    <dgm:cxn modelId="{FC0D2A28-AF9F-4F95-9DF0-679EC4824FB5}" type="presParOf" srcId="{B5DF1421-1834-4D53-B375-15713436CEDD}" destId="{5402DD97-7F55-4234-9456-FF9940173C43}" srcOrd="0" destOrd="0" presId="urn:microsoft.com/office/officeart/2005/8/layout/hierarchy4"/>
    <dgm:cxn modelId="{135CF6DE-53ED-4014-A0AA-9D44C1B3D78E}" type="presParOf" srcId="{B5DF1421-1834-4D53-B375-15713436CEDD}" destId="{09B93680-D572-4DA4-879F-7E4122EE5E4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C4785EE-4FE2-4C62-BAF5-4868B1A0F71B}" type="doc">
      <dgm:prSet loTypeId="urn:microsoft.com/office/officeart/2005/8/layout/radial6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7CDD78C5-9F5F-4653-8F99-60B7C1C95787}">
      <dgm:prSet phldrT="[Tekst]"/>
      <dgm:spPr/>
      <dgm:t>
        <a:bodyPr/>
        <a:lstStyle/>
        <a:p>
          <a:r>
            <a:rPr lang="pl-PL" dirty="0" smtClean="0"/>
            <a:t>DYRK1 A</a:t>
          </a:r>
          <a:endParaRPr lang="en-US" dirty="0"/>
        </a:p>
      </dgm:t>
    </dgm:pt>
    <dgm:pt modelId="{104ED83A-30D6-4541-9B23-E020881AFB22}" type="parTrans" cxnId="{0CCC4CE7-7648-4C6A-91B0-AD8AAA21C84E}">
      <dgm:prSet/>
      <dgm:spPr/>
      <dgm:t>
        <a:bodyPr/>
        <a:lstStyle/>
        <a:p>
          <a:endParaRPr lang="en-US"/>
        </a:p>
      </dgm:t>
    </dgm:pt>
    <dgm:pt modelId="{B839AA30-4E8A-4856-B4EF-9C44449849E0}" type="sibTrans" cxnId="{0CCC4CE7-7648-4C6A-91B0-AD8AAA21C84E}">
      <dgm:prSet/>
      <dgm:spPr/>
      <dgm:t>
        <a:bodyPr/>
        <a:lstStyle/>
        <a:p>
          <a:endParaRPr lang="en-US"/>
        </a:p>
      </dgm:t>
    </dgm:pt>
    <dgm:pt modelId="{9DD4B64E-66AF-4871-8F7F-13048D3F78B3}">
      <dgm:prSet phldrT="[Tekst]"/>
      <dgm:spPr/>
      <dgm:t>
        <a:bodyPr/>
        <a:lstStyle/>
        <a:p>
          <a:r>
            <a:rPr lang="pl-PL" dirty="0" smtClean="0"/>
            <a:t>DSCR</a:t>
          </a:r>
          <a:endParaRPr lang="en-US" dirty="0"/>
        </a:p>
      </dgm:t>
    </dgm:pt>
    <dgm:pt modelId="{E538417C-BA28-40EC-95DE-5EAE5113343E}" type="parTrans" cxnId="{7A85C253-263D-4796-950D-D8BEA7D1D41F}">
      <dgm:prSet/>
      <dgm:spPr/>
      <dgm:t>
        <a:bodyPr/>
        <a:lstStyle/>
        <a:p>
          <a:endParaRPr lang="en-US"/>
        </a:p>
      </dgm:t>
    </dgm:pt>
    <dgm:pt modelId="{19D9E40D-1A21-483D-A42D-D9319C015C3A}" type="sibTrans" cxnId="{7A85C253-263D-4796-950D-D8BEA7D1D41F}">
      <dgm:prSet/>
      <dgm:spPr/>
      <dgm:t>
        <a:bodyPr/>
        <a:lstStyle/>
        <a:p>
          <a:endParaRPr lang="en-US"/>
        </a:p>
      </dgm:t>
    </dgm:pt>
    <dgm:pt modelId="{E1DD511F-A598-4670-A475-9C05F9E896DC}">
      <dgm:prSet phldrT="[Tekst]"/>
      <dgm:spPr/>
      <dgm:t>
        <a:bodyPr/>
        <a:lstStyle/>
        <a:p>
          <a:r>
            <a:rPr lang="pl-PL" dirty="0" smtClean="0"/>
            <a:t>APP</a:t>
          </a:r>
          <a:endParaRPr lang="en-US" dirty="0"/>
        </a:p>
      </dgm:t>
    </dgm:pt>
    <dgm:pt modelId="{8959610E-9C62-43C3-9B93-DFE56A48BD6F}" type="parTrans" cxnId="{611AB616-D171-4D59-A0A4-D8E3F9B62DD2}">
      <dgm:prSet/>
      <dgm:spPr/>
      <dgm:t>
        <a:bodyPr/>
        <a:lstStyle/>
        <a:p>
          <a:endParaRPr lang="en-US"/>
        </a:p>
      </dgm:t>
    </dgm:pt>
    <dgm:pt modelId="{1BFD0F3A-0580-4879-BDB0-B58C753069D3}" type="sibTrans" cxnId="{611AB616-D171-4D59-A0A4-D8E3F9B62DD2}">
      <dgm:prSet/>
      <dgm:spPr/>
      <dgm:t>
        <a:bodyPr/>
        <a:lstStyle/>
        <a:p>
          <a:endParaRPr lang="en-US"/>
        </a:p>
      </dgm:t>
    </dgm:pt>
    <dgm:pt modelId="{021028F3-0ACB-49A1-B8D8-78193C26FBA7}">
      <dgm:prSet phldrT="[Tekst]"/>
      <dgm:spPr/>
      <dgm:t>
        <a:bodyPr/>
        <a:lstStyle/>
        <a:p>
          <a:r>
            <a:rPr lang="pl-PL" dirty="0" smtClean="0"/>
            <a:t>DSCAM</a:t>
          </a:r>
          <a:endParaRPr lang="en-US" dirty="0"/>
        </a:p>
      </dgm:t>
    </dgm:pt>
    <dgm:pt modelId="{9D65ED72-F90A-43BF-B00B-8C0B7B8ECC29}" type="parTrans" cxnId="{7C264067-FF78-4609-AB8C-7C17F635E936}">
      <dgm:prSet/>
      <dgm:spPr/>
      <dgm:t>
        <a:bodyPr/>
        <a:lstStyle/>
        <a:p>
          <a:endParaRPr lang="en-US"/>
        </a:p>
      </dgm:t>
    </dgm:pt>
    <dgm:pt modelId="{EF96134A-A226-4040-99BF-3370967BE411}" type="sibTrans" cxnId="{7C264067-FF78-4609-AB8C-7C17F635E936}">
      <dgm:prSet/>
      <dgm:spPr/>
      <dgm:t>
        <a:bodyPr/>
        <a:lstStyle/>
        <a:p>
          <a:endParaRPr lang="en-US"/>
        </a:p>
      </dgm:t>
    </dgm:pt>
    <dgm:pt modelId="{0DA6843C-93EC-4C52-A2C8-EE7E897A59ED}">
      <dgm:prSet phldrT="[Tekst]"/>
      <dgm:spPr/>
      <dgm:t>
        <a:bodyPr/>
        <a:lstStyle/>
        <a:p>
          <a:r>
            <a:rPr lang="pl-PL" dirty="0" smtClean="0"/>
            <a:t>GART</a:t>
          </a:r>
          <a:endParaRPr lang="en-US" dirty="0"/>
        </a:p>
      </dgm:t>
    </dgm:pt>
    <dgm:pt modelId="{7C2346FB-5BC4-456E-AC3B-4298CC357465}" type="parTrans" cxnId="{4D89D9B8-C69F-4DC6-B667-0E4279E05AA4}">
      <dgm:prSet/>
      <dgm:spPr/>
      <dgm:t>
        <a:bodyPr/>
        <a:lstStyle/>
        <a:p>
          <a:endParaRPr lang="en-US"/>
        </a:p>
      </dgm:t>
    </dgm:pt>
    <dgm:pt modelId="{A3A63807-0057-47EB-9EEE-D756B669F662}" type="sibTrans" cxnId="{4D89D9B8-C69F-4DC6-B667-0E4279E05AA4}">
      <dgm:prSet/>
      <dgm:spPr/>
      <dgm:t>
        <a:bodyPr/>
        <a:lstStyle/>
        <a:p>
          <a:endParaRPr lang="en-US"/>
        </a:p>
      </dgm:t>
    </dgm:pt>
    <dgm:pt modelId="{D11328D2-69A1-41E3-AE4F-5BCF4BAD75AB}">
      <dgm:prSet phldrT="[Tekst]"/>
      <dgm:spPr/>
      <dgm:t>
        <a:bodyPr/>
        <a:lstStyle/>
        <a:p>
          <a:r>
            <a:rPr lang="pl-PL" dirty="0" smtClean="0"/>
            <a:t>GATA</a:t>
          </a:r>
          <a:endParaRPr lang="en-US" dirty="0"/>
        </a:p>
      </dgm:t>
    </dgm:pt>
    <dgm:pt modelId="{A3F6C0A4-11F9-48A4-A065-FC26DD547BA1}" type="parTrans" cxnId="{159D34C3-EBB1-4BAF-9C28-32FB2D49AB24}">
      <dgm:prSet/>
      <dgm:spPr/>
      <dgm:t>
        <a:bodyPr/>
        <a:lstStyle/>
        <a:p>
          <a:endParaRPr lang="en-US"/>
        </a:p>
      </dgm:t>
    </dgm:pt>
    <dgm:pt modelId="{FD50AD83-A935-4C85-853A-FD8D8AE9D88D}" type="sibTrans" cxnId="{159D34C3-EBB1-4BAF-9C28-32FB2D49AB24}">
      <dgm:prSet/>
      <dgm:spPr/>
      <dgm:t>
        <a:bodyPr/>
        <a:lstStyle/>
        <a:p>
          <a:endParaRPr lang="en-US"/>
        </a:p>
      </dgm:t>
    </dgm:pt>
    <dgm:pt modelId="{AD502EC3-BBF1-42AF-B222-9F3B10E805DE}">
      <dgm:prSet phldrT="[Tekst]"/>
      <dgm:spPr/>
      <dgm:t>
        <a:bodyPr/>
        <a:lstStyle/>
        <a:p>
          <a:r>
            <a:rPr lang="pl-PL" dirty="0" smtClean="0"/>
            <a:t>YAK</a:t>
          </a:r>
          <a:endParaRPr lang="en-US" dirty="0"/>
        </a:p>
      </dgm:t>
    </dgm:pt>
    <dgm:pt modelId="{71ADCE37-873C-46AD-9AC5-7DC148965019}" type="parTrans" cxnId="{74A08661-5DFC-4F4D-92B8-4442CCA24B17}">
      <dgm:prSet/>
      <dgm:spPr/>
      <dgm:t>
        <a:bodyPr/>
        <a:lstStyle/>
        <a:p>
          <a:endParaRPr lang="en-US"/>
        </a:p>
      </dgm:t>
    </dgm:pt>
    <dgm:pt modelId="{0D522959-25BA-4D2C-BA1E-DD37F1F376F7}" type="sibTrans" cxnId="{74A08661-5DFC-4F4D-92B8-4442CCA24B17}">
      <dgm:prSet/>
      <dgm:spPr/>
      <dgm:t>
        <a:bodyPr/>
        <a:lstStyle/>
        <a:p>
          <a:endParaRPr lang="en-US"/>
        </a:p>
      </dgm:t>
    </dgm:pt>
    <dgm:pt modelId="{B3E22522-6167-4595-AFC3-C9371E306CF3}">
      <dgm:prSet phldrT="[Tekst]"/>
      <dgm:spPr/>
      <dgm:t>
        <a:bodyPr/>
        <a:lstStyle/>
        <a:p>
          <a:r>
            <a:rPr lang="pl-PL" dirty="0" smtClean="0"/>
            <a:t>CBS</a:t>
          </a:r>
          <a:endParaRPr lang="en-US" dirty="0"/>
        </a:p>
      </dgm:t>
    </dgm:pt>
    <dgm:pt modelId="{EE67ED31-599D-402D-892F-331C590A8344}" type="parTrans" cxnId="{5E1DB7BB-FA14-43FC-9D29-230F00557EC0}">
      <dgm:prSet/>
      <dgm:spPr/>
      <dgm:t>
        <a:bodyPr/>
        <a:lstStyle/>
        <a:p>
          <a:endParaRPr lang="en-US"/>
        </a:p>
      </dgm:t>
    </dgm:pt>
    <dgm:pt modelId="{D1F956FB-E682-490C-8A72-67026847BF60}" type="sibTrans" cxnId="{5E1DB7BB-FA14-43FC-9D29-230F00557EC0}">
      <dgm:prSet/>
      <dgm:spPr/>
      <dgm:t>
        <a:bodyPr/>
        <a:lstStyle/>
        <a:p>
          <a:endParaRPr lang="en-US"/>
        </a:p>
      </dgm:t>
    </dgm:pt>
    <dgm:pt modelId="{C1806D29-BAF8-4373-BF47-05F9A91FCAA3}">
      <dgm:prSet phldrT="[Tekst]"/>
      <dgm:spPr/>
      <dgm:t>
        <a:bodyPr/>
        <a:lstStyle/>
        <a:p>
          <a:r>
            <a:rPr lang="pl-PL" dirty="0" smtClean="0"/>
            <a:t>SOD</a:t>
          </a:r>
          <a:endParaRPr lang="en-US" dirty="0"/>
        </a:p>
      </dgm:t>
    </dgm:pt>
    <dgm:pt modelId="{6CC1F404-510F-4108-9AFF-EEFBFB71994D}" type="parTrans" cxnId="{32FD485E-AD94-42F7-8720-A45AB714858B}">
      <dgm:prSet/>
      <dgm:spPr/>
      <dgm:t>
        <a:bodyPr/>
        <a:lstStyle/>
        <a:p>
          <a:endParaRPr lang="en-US"/>
        </a:p>
      </dgm:t>
    </dgm:pt>
    <dgm:pt modelId="{848D334A-D758-4268-91C9-C6FECAEE5C9C}" type="sibTrans" cxnId="{32FD485E-AD94-42F7-8720-A45AB714858B}">
      <dgm:prSet/>
      <dgm:spPr/>
      <dgm:t>
        <a:bodyPr/>
        <a:lstStyle/>
        <a:p>
          <a:endParaRPr lang="en-US"/>
        </a:p>
      </dgm:t>
    </dgm:pt>
    <dgm:pt modelId="{11637A87-3794-40EB-A7F1-16DBAA8DFCE2}">
      <dgm:prSet phldrT="[Tekst]"/>
      <dgm:spPr/>
      <dgm:t>
        <a:bodyPr/>
        <a:lstStyle/>
        <a:p>
          <a:r>
            <a:rPr lang="pl-PL" dirty="0" smtClean="0"/>
            <a:t>OLIG</a:t>
          </a:r>
          <a:endParaRPr lang="en-US" dirty="0"/>
        </a:p>
      </dgm:t>
    </dgm:pt>
    <dgm:pt modelId="{270B40A2-6135-4DCF-A145-5B6A14CD62BC}" type="parTrans" cxnId="{C9C958B7-9D52-40E0-86B2-4C63CA24FFA7}">
      <dgm:prSet/>
      <dgm:spPr/>
      <dgm:t>
        <a:bodyPr/>
        <a:lstStyle/>
        <a:p>
          <a:endParaRPr lang="en-US"/>
        </a:p>
      </dgm:t>
    </dgm:pt>
    <dgm:pt modelId="{DB3AEC5F-AAC4-416D-BAB1-448B5CE790C1}" type="sibTrans" cxnId="{C9C958B7-9D52-40E0-86B2-4C63CA24FFA7}">
      <dgm:prSet/>
      <dgm:spPr/>
      <dgm:t>
        <a:bodyPr/>
        <a:lstStyle/>
        <a:p>
          <a:endParaRPr lang="en-US"/>
        </a:p>
      </dgm:t>
    </dgm:pt>
    <dgm:pt modelId="{83C994F2-FA5E-4D4A-9CE7-2541FF46FD05}">
      <dgm:prSet phldrT="[Tekst]"/>
      <dgm:spPr/>
      <dgm:t>
        <a:bodyPr/>
        <a:lstStyle/>
        <a:p>
          <a:r>
            <a:rPr lang="pl-PL" dirty="0" smtClean="0"/>
            <a:t>REST</a:t>
          </a:r>
          <a:endParaRPr lang="en-US" dirty="0"/>
        </a:p>
      </dgm:t>
    </dgm:pt>
    <dgm:pt modelId="{469F2FB1-A62A-4A9F-B0FA-8417C36D2BB1}" type="sibTrans" cxnId="{8D4D1663-2997-4367-BE25-A2F1C5BA4B38}">
      <dgm:prSet/>
      <dgm:spPr/>
      <dgm:t>
        <a:bodyPr/>
        <a:lstStyle/>
        <a:p>
          <a:endParaRPr lang="en-US"/>
        </a:p>
      </dgm:t>
    </dgm:pt>
    <dgm:pt modelId="{FCEE6985-975B-4E5A-8F37-2FB87340D0EE}" type="parTrans" cxnId="{8D4D1663-2997-4367-BE25-A2F1C5BA4B38}">
      <dgm:prSet/>
      <dgm:spPr/>
      <dgm:t>
        <a:bodyPr/>
        <a:lstStyle/>
        <a:p>
          <a:endParaRPr lang="en-US"/>
        </a:p>
      </dgm:t>
    </dgm:pt>
    <dgm:pt modelId="{7B5C1EF9-4185-4395-9E27-DF354F07105F}">
      <dgm:prSet phldrT="[Tekst]"/>
      <dgm:spPr/>
      <dgm:t>
        <a:bodyPr/>
        <a:lstStyle/>
        <a:p>
          <a:r>
            <a:rPr lang="pl-PL" dirty="0" smtClean="0"/>
            <a:t>COL6A</a:t>
          </a:r>
          <a:endParaRPr lang="en-US" dirty="0"/>
        </a:p>
      </dgm:t>
    </dgm:pt>
    <dgm:pt modelId="{78A36370-E72C-4A06-AD71-B2D46102F230}" type="sibTrans" cxnId="{D00DE5C3-E9E3-4E9F-BD76-A1133D150566}">
      <dgm:prSet/>
      <dgm:spPr/>
      <dgm:t>
        <a:bodyPr/>
        <a:lstStyle/>
        <a:p>
          <a:endParaRPr lang="en-US"/>
        </a:p>
      </dgm:t>
    </dgm:pt>
    <dgm:pt modelId="{A4D2BA99-2664-46B5-9AEC-08E1FCA13D69}" type="parTrans" cxnId="{D00DE5C3-E9E3-4E9F-BD76-A1133D150566}">
      <dgm:prSet/>
      <dgm:spPr/>
      <dgm:t>
        <a:bodyPr/>
        <a:lstStyle/>
        <a:p>
          <a:endParaRPr lang="en-US"/>
        </a:p>
      </dgm:t>
    </dgm:pt>
    <dgm:pt modelId="{44DE64E9-E14E-4A14-AB35-0F8A375E62DE}" type="pres">
      <dgm:prSet presAssocID="{8C4785EE-4FE2-4C62-BAF5-4868B1A0F71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23A0AD-1D31-4361-B827-691158344E63}" type="pres">
      <dgm:prSet presAssocID="{7CDD78C5-9F5F-4653-8F99-60B7C1C95787}" presName="centerShape" presStyleLbl="node0" presStyleIdx="0" presStyleCnt="1"/>
      <dgm:spPr/>
      <dgm:t>
        <a:bodyPr/>
        <a:lstStyle/>
        <a:p>
          <a:endParaRPr lang="en-US"/>
        </a:p>
      </dgm:t>
    </dgm:pt>
    <dgm:pt modelId="{991671B9-D4EB-49CE-8BC8-918187E49F84}" type="pres">
      <dgm:prSet presAssocID="{9DD4B64E-66AF-4871-8F7F-13048D3F78B3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B2FE98-D826-415A-8FE5-A016F9765F9B}" type="pres">
      <dgm:prSet presAssocID="{9DD4B64E-66AF-4871-8F7F-13048D3F78B3}" presName="dummy" presStyleCnt="0"/>
      <dgm:spPr/>
    </dgm:pt>
    <dgm:pt modelId="{D4715C32-4D0B-468B-BB82-DE6B65D743F3}" type="pres">
      <dgm:prSet presAssocID="{19D9E40D-1A21-483D-A42D-D9319C015C3A}" presName="sibTrans" presStyleLbl="sibTrans2D1" presStyleIdx="0" presStyleCnt="11"/>
      <dgm:spPr/>
      <dgm:t>
        <a:bodyPr/>
        <a:lstStyle/>
        <a:p>
          <a:endParaRPr lang="en-US"/>
        </a:p>
      </dgm:t>
    </dgm:pt>
    <dgm:pt modelId="{AD44EFB3-EEDE-4ACD-BF31-845F9ED1523F}" type="pres">
      <dgm:prSet presAssocID="{E1DD511F-A598-4670-A475-9C05F9E896DC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53B593-7B18-4378-9691-B61EB69D3D74}" type="pres">
      <dgm:prSet presAssocID="{E1DD511F-A598-4670-A475-9C05F9E896DC}" presName="dummy" presStyleCnt="0"/>
      <dgm:spPr/>
    </dgm:pt>
    <dgm:pt modelId="{30C2214B-7EF8-4F15-BEC3-DF4B4210E79A}" type="pres">
      <dgm:prSet presAssocID="{1BFD0F3A-0580-4879-BDB0-B58C753069D3}" presName="sibTrans" presStyleLbl="sibTrans2D1" presStyleIdx="1" presStyleCnt="11"/>
      <dgm:spPr/>
      <dgm:t>
        <a:bodyPr/>
        <a:lstStyle/>
        <a:p>
          <a:endParaRPr lang="en-US"/>
        </a:p>
      </dgm:t>
    </dgm:pt>
    <dgm:pt modelId="{671D0E4B-916A-4245-9541-9577111C1BD8}" type="pres">
      <dgm:prSet presAssocID="{11637A87-3794-40EB-A7F1-16DBAA8DFCE2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76D48-9A8D-4E9E-B6DE-9667EDCE09BA}" type="pres">
      <dgm:prSet presAssocID="{11637A87-3794-40EB-A7F1-16DBAA8DFCE2}" presName="dummy" presStyleCnt="0"/>
      <dgm:spPr/>
    </dgm:pt>
    <dgm:pt modelId="{F4964D99-4ECD-4E40-A8EA-63038983F785}" type="pres">
      <dgm:prSet presAssocID="{DB3AEC5F-AAC4-416D-BAB1-448B5CE790C1}" presName="sibTrans" presStyleLbl="sibTrans2D1" presStyleIdx="2" presStyleCnt="11"/>
      <dgm:spPr/>
      <dgm:t>
        <a:bodyPr/>
        <a:lstStyle/>
        <a:p>
          <a:endParaRPr lang="en-US"/>
        </a:p>
      </dgm:t>
    </dgm:pt>
    <dgm:pt modelId="{3D735106-5699-4419-B848-A741F848A21E}" type="pres">
      <dgm:prSet presAssocID="{021028F3-0ACB-49A1-B8D8-78193C26FBA7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F4D76F-46CB-4CD2-8790-AEFC32AE2F35}" type="pres">
      <dgm:prSet presAssocID="{021028F3-0ACB-49A1-B8D8-78193C26FBA7}" presName="dummy" presStyleCnt="0"/>
      <dgm:spPr/>
    </dgm:pt>
    <dgm:pt modelId="{AE8580F5-C212-4633-A912-205A814D1A23}" type="pres">
      <dgm:prSet presAssocID="{EF96134A-A226-4040-99BF-3370967BE411}" presName="sibTrans" presStyleLbl="sibTrans2D1" presStyleIdx="3" presStyleCnt="11"/>
      <dgm:spPr/>
      <dgm:t>
        <a:bodyPr/>
        <a:lstStyle/>
        <a:p>
          <a:endParaRPr lang="en-US"/>
        </a:p>
      </dgm:t>
    </dgm:pt>
    <dgm:pt modelId="{4129E28A-E889-42D7-B308-4F5480B99301}" type="pres">
      <dgm:prSet presAssocID="{83C994F2-FA5E-4D4A-9CE7-2541FF46FD05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407232-03C4-4CF5-BF6D-919A403220CF}" type="pres">
      <dgm:prSet presAssocID="{83C994F2-FA5E-4D4A-9CE7-2541FF46FD05}" presName="dummy" presStyleCnt="0"/>
      <dgm:spPr/>
    </dgm:pt>
    <dgm:pt modelId="{D999C219-32E2-426C-9729-F3202A894291}" type="pres">
      <dgm:prSet presAssocID="{469F2FB1-A62A-4A9F-B0FA-8417C36D2BB1}" presName="sibTrans" presStyleLbl="sibTrans2D1" presStyleIdx="4" presStyleCnt="11"/>
      <dgm:spPr/>
      <dgm:t>
        <a:bodyPr/>
        <a:lstStyle/>
        <a:p>
          <a:endParaRPr lang="en-US"/>
        </a:p>
      </dgm:t>
    </dgm:pt>
    <dgm:pt modelId="{A653E8E3-D58B-40A4-9D4E-70C36E013070}" type="pres">
      <dgm:prSet presAssocID="{7B5C1EF9-4185-4395-9E27-DF354F07105F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455C96-A35D-4CE2-8006-BDCEA0681B35}" type="pres">
      <dgm:prSet presAssocID="{7B5C1EF9-4185-4395-9E27-DF354F07105F}" presName="dummy" presStyleCnt="0"/>
      <dgm:spPr/>
    </dgm:pt>
    <dgm:pt modelId="{2FB67A78-FFB7-40D4-BC61-381BB4470DD8}" type="pres">
      <dgm:prSet presAssocID="{78A36370-E72C-4A06-AD71-B2D46102F230}" presName="sibTrans" presStyleLbl="sibTrans2D1" presStyleIdx="5" presStyleCnt="11"/>
      <dgm:spPr/>
      <dgm:t>
        <a:bodyPr/>
        <a:lstStyle/>
        <a:p>
          <a:endParaRPr lang="en-US"/>
        </a:p>
      </dgm:t>
    </dgm:pt>
    <dgm:pt modelId="{22E7FBAB-233E-4356-A7CF-252EF34593B2}" type="pres">
      <dgm:prSet presAssocID="{0DA6843C-93EC-4C52-A2C8-EE7E897A59ED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E0544-B3A8-4AC0-B02F-4508DC74F77E}" type="pres">
      <dgm:prSet presAssocID="{0DA6843C-93EC-4C52-A2C8-EE7E897A59ED}" presName="dummy" presStyleCnt="0"/>
      <dgm:spPr/>
    </dgm:pt>
    <dgm:pt modelId="{29DD8AF4-0369-48CF-848D-B6D93BB479FC}" type="pres">
      <dgm:prSet presAssocID="{A3A63807-0057-47EB-9EEE-D756B669F662}" presName="sibTrans" presStyleLbl="sibTrans2D1" presStyleIdx="6" presStyleCnt="11"/>
      <dgm:spPr/>
      <dgm:t>
        <a:bodyPr/>
        <a:lstStyle/>
        <a:p>
          <a:endParaRPr lang="en-US"/>
        </a:p>
      </dgm:t>
    </dgm:pt>
    <dgm:pt modelId="{C58EFF91-1B21-4BCC-9FCB-F66DC3278EE9}" type="pres">
      <dgm:prSet presAssocID="{D11328D2-69A1-41E3-AE4F-5BCF4BAD75AB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3A8BB-2985-477D-902A-F56F614D294F}" type="pres">
      <dgm:prSet presAssocID="{D11328D2-69A1-41E3-AE4F-5BCF4BAD75AB}" presName="dummy" presStyleCnt="0"/>
      <dgm:spPr/>
    </dgm:pt>
    <dgm:pt modelId="{D786DC56-7C2D-4F16-BD3C-50060FC535D5}" type="pres">
      <dgm:prSet presAssocID="{FD50AD83-A935-4C85-853A-FD8D8AE9D88D}" presName="sibTrans" presStyleLbl="sibTrans2D1" presStyleIdx="7" presStyleCnt="11"/>
      <dgm:spPr/>
      <dgm:t>
        <a:bodyPr/>
        <a:lstStyle/>
        <a:p>
          <a:endParaRPr lang="en-US"/>
        </a:p>
      </dgm:t>
    </dgm:pt>
    <dgm:pt modelId="{30C6F438-8C02-4877-AC33-35BD356B28A3}" type="pres">
      <dgm:prSet presAssocID="{AD502EC3-BBF1-42AF-B222-9F3B10E805DE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95F31-B15D-4AB6-B6F8-AC79B2AC524A}" type="pres">
      <dgm:prSet presAssocID="{AD502EC3-BBF1-42AF-B222-9F3B10E805DE}" presName="dummy" presStyleCnt="0"/>
      <dgm:spPr/>
    </dgm:pt>
    <dgm:pt modelId="{44456FE6-861C-46CD-B135-2839D26EBD35}" type="pres">
      <dgm:prSet presAssocID="{0D522959-25BA-4D2C-BA1E-DD37F1F376F7}" presName="sibTrans" presStyleLbl="sibTrans2D1" presStyleIdx="8" presStyleCnt="11"/>
      <dgm:spPr/>
      <dgm:t>
        <a:bodyPr/>
        <a:lstStyle/>
        <a:p>
          <a:endParaRPr lang="en-US"/>
        </a:p>
      </dgm:t>
    </dgm:pt>
    <dgm:pt modelId="{8B4E0978-57D7-4234-B5D5-FBA103AF7A1B}" type="pres">
      <dgm:prSet presAssocID="{B3E22522-6167-4595-AFC3-C9371E306CF3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2CFD1C-EAB8-43D0-8DDD-C1A98486431A}" type="pres">
      <dgm:prSet presAssocID="{B3E22522-6167-4595-AFC3-C9371E306CF3}" presName="dummy" presStyleCnt="0"/>
      <dgm:spPr/>
    </dgm:pt>
    <dgm:pt modelId="{C84CED54-430B-4B8A-A15E-2F3983EAE7F9}" type="pres">
      <dgm:prSet presAssocID="{D1F956FB-E682-490C-8A72-67026847BF60}" presName="sibTrans" presStyleLbl="sibTrans2D1" presStyleIdx="9" presStyleCnt="11"/>
      <dgm:spPr/>
      <dgm:t>
        <a:bodyPr/>
        <a:lstStyle/>
        <a:p>
          <a:endParaRPr lang="en-US"/>
        </a:p>
      </dgm:t>
    </dgm:pt>
    <dgm:pt modelId="{5CB6044D-BDE3-40F5-94CB-AC9E554E0442}" type="pres">
      <dgm:prSet presAssocID="{C1806D29-BAF8-4373-BF47-05F9A91FCAA3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C01E3C-E531-4FB7-8B4D-960F3BDA5AF2}" type="pres">
      <dgm:prSet presAssocID="{C1806D29-BAF8-4373-BF47-05F9A91FCAA3}" presName="dummy" presStyleCnt="0"/>
      <dgm:spPr/>
    </dgm:pt>
    <dgm:pt modelId="{E89A00AB-0BB9-4733-863E-D7B029127D1B}" type="pres">
      <dgm:prSet presAssocID="{848D334A-D758-4268-91C9-C6FECAEE5C9C}" presName="sibTrans" presStyleLbl="sibTrans2D1" presStyleIdx="10" presStyleCnt="11"/>
      <dgm:spPr/>
      <dgm:t>
        <a:bodyPr/>
        <a:lstStyle/>
        <a:p>
          <a:endParaRPr lang="en-US"/>
        </a:p>
      </dgm:t>
    </dgm:pt>
  </dgm:ptLst>
  <dgm:cxnLst>
    <dgm:cxn modelId="{B294A3F3-80DC-4752-BE4B-BE919F4D1CD0}" type="presOf" srcId="{A3A63807-0057-47EB-9EEE-D756B669F662}" destId="{29DD8AF4-0369-48CF-848D-B6D93BB479FC}" srcOrd="0" destOrd="0" presId="urn:microsoft.com/office/officeart/2005/8/layout/radial6"/>
    <dgm:cxn modelId="{74A08661-5DFC-4F4D-92B8-4442CCA24B17}" srcId="{7CDD78C5-9F5F-4653-8F99-60B7C1C95787}" destId="{AD502EC3-BBF1-42AF-B222-9F3B10E805DE}" srcOrd="8" destOrd="0" parTransId="{71ADCE37-873C-46AD-9AC5-7DC148965019}" sibTransId="{0D522959-25BA-4D2C-BA1E-DD37F1F376F7}"/>
    <dgm:cxn modelId="{D00DE5C3-E9E3-4E9F-BD76-A1133D150566}" srcId="{7CDD78C5-9F5F-4653-8F99-60B7C1C95787}" destId="{7B5C1EF9-4185-4395-9E27-DF354F07105F}" srcOrd="5" destOrd="0" parTransId="{A4D2BA99-2664-46B5-9AEC-08E1FCA13D69}" sibTransId="{78A36370-E72C-4A06-AD71-B2D46102F230}"/>
    <dgm:cxn modelId="{41CA6564-094D-4B22-82B8-BB4DA8A2A4A8}" type="presOf" srcId="{E1DD511F-A598-4670-A475-9C05F9E896DC}" destId="{AD44EFB3-EEDE-4ACD-BF31-845F9ED1523F}" srcOrd="0" destOrd="0" presId="urn:microsoft.com/office/officeart/2005/8/layout/radial6"/>
    <dgm:cxn modelId="{03C0FFEA-DBD4-4BBE-8BB4-9E0ACEFBDC4E}" type="presOf" srcId="{DB3AEC5F-AAC4-416D-BAB1-448B5CE790C1}" destId="{F4964D99-4ECD-4E40-A8EA-63038983F785}" srcOrd="0" destOrd="0" presId="urn:microsoft.com/office/officeart/2005/8/layout/radial6"/>
    <dgm:cxn modelId="{0544BDE0-E1C0-4267-98DE-1C0218765537}" type="presOf" srcId="{7CDD78C5-9F5F-4653-8F99-60B7C1C95787}" destId="{2423A0AD-1D31-4361-B827-691158344E63}" srcOrd="0" destOrd="0" presId="urn:microsoft.com/office/officeart/2005/8/layout/radial6"/>
    <dgm:cxn modelId="{2AA4D6D6-AD10-4D32-801F-8B0E7FFE294A}" type="presOf" srcId="{D1F956FB-E682-490C-8A72-67026847BF60}" destId="{C84CED54-430B-4B8A-A15E-2F3983EAE7F9}" srcOrd="0" destOrd="0" presId="urn:microsoft.com/office/officeart/2005/8/layout/radial6"/>
    <dgm:cxn modelId="{5E1DB7BB-FA14-43FC-9D29-230F00557EC0}" srcId="{7CDD78C5-9F5F-4653-8F99-60B7C1C95787}" destId="{B3E22522-6167-4595-AFC3-C9371E306CF3}" srcOrd="9" destOrd="0" parTransId="{EE67ED31-599D-402D-892F-331C590A8344}" sibTransId="{D1F956FB-E682-490C-8A72-67026847BF60}"/>
    <dgm:cxn modelId="{36B6F1FC-8C02-4E05-BCC5-8E1A971CA09E}" type="presOf" srcId="{19D9E40D-1A21-483D-A42D-D9319C015C3A}" destId="{D4715C32-4D0B-468B-BB82-DE6B65D743F3}" srcOrd="0" destOrd="0" presId="urn:microsoft.com/office/officeart/2005/8/layout/radial6"/>
    <dgm:cxn modelId="{E2EA3478-7B53-472D-94FF-8FB7E5CD8937}" type="presOf" srcId="{83C994F2-FA5E-4D4A-9CE7-2541FF46FD05}" destId="{4129E28A-E889-42D7-B308-4F5480B99301}" srcOrd="0" destOrd="0" presId="urn:microsoft.com/office/officeart/2005/8/layout/radial6"/>
    <dgm:cxn modelId="{0CCC4CE7-7648-4C6A-91B0-AD8AAA21C84E}" srcId="{8C4785EE-4FE2-4C62-BAF5-4868B1A0F71B}" destId="{7CDD78C5-9F5F-4653-8F99-60B7C1C95787}" srcOrd="0" destOrd="0" parTransId="{104ED83A-30D6-4541-9B23-E020881AFB22}" sibTransId="{B839AA30-4E8A-4856-B4EF-9C44449849E0}"/>
    <dgm:cxn modelId="{CD20DEA2-29E9-4352-8FF7-9BE524867431}" type="presOf" srcId="{0DA6843C-93EC-4C52-A2C8-EE7E897A59ED}" destId="{22E7FBAB-233E-4356-A7CF-252EF34593B2}" srcOrd="0" destOrd="0" presId="urn:microsoft.com/office/officeart/2005/8/layout/radial6"/>
    <dgm:cxn modelId="{C9C958B7-9D52-40E0-86B2-4C63CA24FFA7}" srcId="{7CDD78C5-9F5F-4653-8F99-60B7C1C95787}" destId="{11637A87-3794-40EB-A7F1-16DBAA8DFCE2}" srcOrd="2" destOrd="0" parTransId="{270B40A2-6135-4DCF-A145-5B6A14CD62BC}" sibTransId="{DB3AEC5F-AAC4-416D-BAB1-448B5CE790C1}"/>
    <dgm:cxn modelId="{4DBFE90D-A541-4ADE-A822-8288A609C9D9}" type="presOf" srcId="{FD50AD83-A935-4C85-853A-FD8D8AE9D88D}" destId="{D786DC56-7C2D-4F16-BD3C-50060FC535D5}" srcOrd="0" destOrd="0" presId="urn:microsoft.com/office/officeart/2005/8/layout/radial6"/>
    <dgm:cxn modelId="{D5C9BB33-EE28-4054-BBDA-F495501A3DAC}" type="presOf" srcId="{AD502EC3-BBF1-42AF-B222-9F3B10E805DE}" destId="{30C6F438-8C02-4877-AC33-35BD356B28A3}" srcOrd="0" destOrd="0" presId="urn:microsoft.com/office/officeart/2005/8/layout/radial6"/>
    <dgm:cxn modelId="{7C264067-FF78-4609-AB8C-7C17F635E936}" srcId="{7CDD78C5-9F5F-4653-8F99-60B7C1C95787}" destId="{021028F3-0ACB-49A1-B8D8-78193C26FBA7}" srcOrd="3" destOrd="0" parTransId="{9D65ED72-F90A-43BF-B00B-8C0B7B8ECC29}" sibTransId="{EF96134A-A226-4040-99BF-3370967BE411}"/>
    <dgm:cxn modelId="{BE36CA87-9B60-4F8C-8758-BA94E3A0866F}" type="presOf" srcId="{78A36370-E72C-4A06-AD71-B2D46102F230}" destId="{2FB67A78-FFB7-40D4-BC61-381BB4470DD8}" srcOrd="0" destOrd="0" presId="urn:microsoft.com/office/officeart/2005/8/layout/radial6"/>
    <dgm:cxn modelId="{BB910CF1-88C4-4DBB-8A84-38D3551262F4}" type="presOf" srcId="{0D522959-25BA-4D2C-BA1E-DD37F1F376F7}" destId="{44456FE6-861C-46CD-B135-2839D26EBD35}" srcOrd="0" destOrd="0" presId="urn:microsoft.com/office/officeart/2005/8/layout/radial6"/>
    <dgm:cxn modelId="{CA31265B-4E49-4122-A544-60575EE14D30}" type="presOf" srcId="{D11328D2-69A1-41E3-AE4F-5BCF4BAD75AB}" destId="{C58EFF91-1B21-4BCC-9FCB-F66DC3278EE9}" srcOrd="0" destOrd="0" presId="urn:microsoft.com/office/officeart/2005/8/layout/radial6"/>
    <dgm:cxn modelId="{8D4D1663-2997-4367-BE25-A2F1C5BA4B38}" srcId="{7CDD78C5-9F5F-4653-8F99-60B7C1C95787}" destId="{83C994F2-FA5E-4D4A-9CE7-2541FF46FD05}" srcOrd="4" destOrd="0" parTransId="{FCEE6985-975B-4E5A-8F37-2FB87340D0EE}" sibTransId="{469F2FB1-A62A-4A9F-B0FA-8417C36D2BB1}"/>
    <dgm:cxn modelId="{9124D7E6-A998-4CD1-96CD-706AC8BECBCD}" type="presOf" srcId="{848D334A-D758-4268-91C9-C6FECAEE5C9C}" destId="{E89A00AB-0BB9-4733-863E-D7B029127D1B}" srcOrd="0" destOrd="0" presId="urn:microsoft.com/office/officeart/2005/8/layout/radial6"/>
    <dgm:cxn modelId="{2D2EAB5E-AB3D-4F1B-AC05-24CFD30D6208}" type="presOf" srcId="{7B5C1EF9-4185-4395-9E27-DF354F07105F}" destId="{A653E8E3-D58B-40A4-9D4E-70C36E013070}" srcOrd="0" destOrd="0" presId="urn:microsoft.com/office/officeart/2005/8/layout/radial6"/>
    <dgm:cxn modelId="{0B51D06A-A859-4620-8406-B9FE9F18967E}" type="presOf" srcId="{C1806D29-BAF8-4373-BF47-05F9A91FCAA3}" destId="{5CB6044D-BDE3-40F5-94CB-AC9E554E0442}" srcOrd="0" destOrd="0" presId="urn:microsoft.com/office/officeart/2005/8/layout/radial6"/>
    <dgm:cxn modelId="{01D30482-6B67-4625-BB9F-3B163C962D2F}" type="presOf" srcId="{11637A87-3794-40EB-A7F1-16DBAA8DFCE2}" destId="{671D0E4B-916A-4245-9541-9577111C1BD8}" srcOrd="0" destOrd="0" presId="urn:microsoft.com/office/officeart/2005/8/layout/radial6"/>
    <dgm:cxn modelId="{C3058C85-2A37-4E8E-B8BA-441BD8AAC59B}" type="presOf" srcId="{021028F3-0ACB-49A1-B8D8-78193C26FBA7}" destId="{3D735106-5699-4419-B848-A741F848A21E}" srcOrd="0" destOrd="0" presId="urn:microsoft.com/office/officeart/2005/8/layout/radial6"/>
    <dgm:cxn modelId="{611AB616-D171-4D59-A0A4-D8E3F9B62DD2}" srcId="{7CDD78C5-9F5F-4653-8F99-60B7C1C95787}" destId="{E1DD511F-A598-4670-A475-9C05F9E896DC}" srcOrd="1" destOrd="0" parTransId="{8959610E-9C62-43C3-9B93-DFE56A48BD6F}" sibTransId="{1BFD0F3A-0580-4879-BDB0-B58C753069D3}"/>
    <dgm:cxn modelId="{159D34C3-EBB1-4BAF-9C28-32FB2D49AB24}" srcId="{7CDD78C5-9F5F-4653-8F99-60B7C1C95787}" destId="{D11328D2-69A1-41E3-AE4F-5BCF4BAD75AB}" srcOrd="7" destOrd="0" parTransId="{A3F6C0A4-11F9-48A4-A065-FC26DD547BA1}" sibTransId="{FD50AD83-A935-4C85-853A-FD8D8AE9D88D}"/>
    <dgm:cxn modelId="{36E9E751-CCA6-4A86-B154-0CE97088734F}" type="presOf" srcId="{8C4785EE-4FE2-4C62-BAF5-4868B1A0F71B}" destId="{44DE64E9-E14E-4A14-AB35-0F8A375E62DE}" srcOrd="0" destOrd="0" presId="urn:microsoft.com/office/officeart/2005/8/layout/radial6"/>
    <dgm:cxn modelId="{32FD485E-AD94-42F7-8720-A45AB714858B}" srcId="{7CDD78C5-9F5F-4653-8F99-60B7C1C95787}" destId="{C1806D29-BAF8-4373-BF47-05F9A91FCAA3}" srcOrd="10" destOrd="0" parTransId="{6CC1F404-510F-4108-9AFF-EEFBFB71994D}" sibTransId="{848D334A-D758-4268-91C9-C6FECAEE5C9C}"/>
    <dgm:cxn modelId="{E4B223BB-F9DF-4E19-873A-6073DE66778F}" type="presOf" srcId="{B3E22522-6167-4595-AFC3-C9371E306CF3}" destId="{8B4E0978-57D7-4234-B5D5-FBA103AF7A1B}" srcOrd="0" destOrd="0" presId="urn:microsoft.com/office/officeart/2005/8/layout/radial6"/>
    <dgm:cxn modelId="{BE4A16F0-629C-4E81-8958-2C30C470927F}" type="presOf" srcId="{1BFD0F3A-0580-4879-BDB0-B58C753069D3}" destId="{30C2214B-7EF8-4F15-BEC3-DF4B4210E79A}" srcOrd="0" destOrd="0" presId="urn:microsoft.com/office/officeart/2005/8/layout/radial6"/>
    <dgm:cxn modelId="{8D639D34-41DA-46BA-AEC5-8BBD2F1DD095}" type="presOf" srcId="{9DD4B64E-66AF-4871-8F7F-13048D3F78B3}" destId="{991671B9-D4EB-49CE-8BC8-918187E49F84}" srcOrd="0" destOrd="0" presId="urn:microsoft.com/office/officeart/2005/8/layout/radial6"/>
    <dgm:cxn modelId="{7A85C253-263D-4796-950D-D8BEA7D1D41F}" srcId="{7CDD78C5-9F5F-4653-8F99-60B7C1C95787}" destId="{9DD4B64E-66AF-4871-8F7F-13048D3F78B3}" srcOrd="0" destOrd="0" parTransId="{E538417C-BA28-40EC-95DE-5EAE5113343E}" sibTransId="{19D9E40D-1A21-483D-A42D-D9319C015C3A}"/>
    <dgm:cxn modelId="{C90403C3-DD4E-403F-BD46-5881B503935E}" type="presOf" srcId="{469F2FB1-A62A-4A9F-B0FA-8417C36D2BB1}" destId="{D999C219-32E2-426C-9729-F3202A894291}" srcOrd="0" destOrd="0" presId="urn:microsoft.com/office/officeart/2005/8/layout/radial6"/>
    <dgm:cxn modelId="{4B1AA30D-B5A9-4F6A-9D8D-37DF5B2B8AED}" type="presOf" srcId="{EF96134A-A226-4040-99BF-3370967BE411}" destId="{AE8580F5-C212-4633-A912-205A814D1A23}" srcOrd="0" destOrd="0" presId="urn:microsoft.com/office/officeart/2005/8/layout/radial6"/>
    <dgm:cxn modelId="{4D89D9B8-C69F-4DC6-B667-0E4279E05AA4}" srcId="{7CDD78C5-9F5F-4653-8F99-60B7C1C95787}" destId="{0DA6843C-93EC-4C52-A2C8-EE7E897A59ED}" srcOrd="6" destOrd="0" parTransId="{7C2346FB-5BC4-456E-AC3B-4298CC357465}" sibTransId="{A3A63807-0057-47EB-9EEE-D756B669F662}"/>
    <dgm:cxn modelId="{51EC219A-CEAC-4883-A3B3-81D7BBADFC57}" type="presParOf" srcId="{44DE64E9-E14E-4A14-AB35-0F8A375E62DE}" destId="{2423A0AD-1D31-4361-B827-691158344E63}" srcOrd="0" destOrd="0" presId="urn:microsoft.com/office/officeart/2005/8/layout/radial6"/>
    <dgm:cxn modelId="{E03BC27B-670B-4875-AF0E-DA76943333B9}" type="presParOf" srcId="{44DE64E9-E14E-4A14-AB35-0F8A375E62DE}" destId="{991671B9-D4EB-49CE-8BC8-918187E49F84}" srcOrd="1" destOrd="0" presId="urn:microsoft.com/office/officeart/2005/8/layout/radial6"/>
    <dgm:cxn modelId="{63846A44-FAE0-4AC1-A15A-4BC459E52391}" type="presParOf" srcId="{44DE64E9-E14E-4A14-AB35-0F8A375E62DE}" destId="{1BB2FE98-D826-415A-8FE5-A016F9765F9B}" srcOrd="2" destOrd="0" presId="urn:microsoft.com/office/officeart/2005/8/layout/radial6"/>
    <dgm:cxn modelId="{4FD0A512-5AAC-4C9B-999A-F34477AFBD32}" type="presParOf" srcId="{44DE64E9-E14E-4A14-AB35-0F8A375E62DE}" destId="{D4715C32-4D0B-468B-BB82-DE6B65D743F3}" srcOrd="3" destOrd="0" presId="urn:microsoft.com/office/officeart/2005/8/layout/radial6"/>
    <dgm:cxn modelId="{52DF3651-6EBE-4436-AFED-A357A3967FE4}" type="presParOf" srcId="{44DE64E9-E14E-4A14-AB35-0F8A375E62DE}" destId="{AD44EFB3-EEDE-4ACD-BF31-845F9ED1523F}" srcOrd="4" destOrd="0" presId="urn:microsoft.com/office/officeart/2005/8/layout/radial6"/>
    <dgm:cxn modelId="{F5159210-65E5-4318-9C5D-6D3DA0ECA847}" type="presParOf" srcId="{44DE64E9-E14E-4A14-AB35-0F8A375E62DE}" destId="{FF53B593-7B18-4378-9691-B61EB69D3D74}" srcOrd="5" destOrd="0" presId="urn:microsoft.com/office/officeart/2005/8/layout/radial6"/>
    <dgm:cxn modelId="{C6F1607A-89A7-4559-9602-E18EA0968B44}" type="presParOf" srcId="{44DE64E9-E14E-4A14-AB35-0F8A375E62DE}" destId="{30C2214B-7EF8-4F15-BEC3-DF4B4210E79A}" srcOrd="6" destOrd="0" presId="urn:microsoft.com/office/officeart/2005/8/layout/radial6"/>
    <dgm:cxn modelId="{6A380811-5605-4696-B176-D671653F48A9}" type="presParOf" srcId="{44DE64E9-E14E-4A14-AB35-0F8A375E62DE}" destId="{671D0E4B-916A-4245-9541-9577111C1BD8}" srcOrd="7" destOrd="0" presId="urn:microsoft.com/office/officeart/2005/8/layout/radial6"/>
    <dgm:cxn modelId="{F675655D-D166-4666-87E7-74F2B03751B9}" type="presParOf" srcId="{44DE64E9-E14E-4A14-AB35-0F8A375E62DE}" destId="{06676D48-9A8D-4E9E-B6DE-9667EDCE09BA}" srcOrd="8" destOrd="0" presId="urn:microsoft.com/office/officeart/2005/8/layout/radial6"/>
    <dgm:cxn modelId="{CD22A048-41B1-47CD-84C0-4FA18C5E6431}" type="presParOf" srcId="{44DE64E9-E14E-4A14-AB35-0F8A375E62DE}" destId="{F4964D99-4ECD-4E40-A8EA-63038983F785}" srcOrd="9" destOrd="0" presId="urn:microsoft.com/office/officeart/2005/8/layout/radial6"/>
    <dgm:cxn modelId="{52187CCF-CF55-4BBE-84BC-D14B70EE069A}" type="presParOf" srcId="{44DE64E9-E14E-4A14-AB35-0F8A375E62DE}" destId="{3D735106-5699-4419-B848-A741F848A21E}" srcOrd="10" destOrd="0" presId="urn:microsoft.com/office/officeart/2005/8/layout/radial6"/>
    <dgm:cxn modelId="{18A2ED6A-2A94-4025-BFA7-A8C827C52342}" type="presParOf" srcId="{44DE64E9-E14E-4A14-AB35-0F8A375E62DE}" destId="{E0F4D76F-46CB-4CD2-8790-AEFC32AE2F35}" srcOrd="11" destOrd="0" presId="urn:microsoft.com/office/officeart/2005/8/layout/radial6"/>
    <dgm:cxn modelId="{76CB1467-9871-4BEC-BA93-C7486433D7C7}" type="presParOf" srcId="{44DE64E9-E14E-4A14-AB35-0F8A375E62DE}" destId="{AE8580F5-C212-4633-A912-205A814D1A23}" srcOrd="12" destOrd="0" presId="urn:microsoft.com/office/officeart/2005/8/layout/radial6"/>
    <dgm:cxn modelId="{7BFDFA4D-D8E2-4D18-9359-8B1A85C080AB}" type="presParOf" srcId="{44DE64E9-E14E-4A14-AB35-0F8A375E62DE}" destId="{4129E28A-E889-42D7-B308-4F5480B99301}" srcOrd="13" destOrd="0" presId="urn:microsoft.com/office/officeart/2005/8/layout/radial6"/>
    <dgm:cxn modelId="{73DD2F0E-B9C6-4CE8-AC40-F8F24C79AC02}" type="presParOf" srcId="{44DE64E9-E14E-4A14-AB35-0F8A375E62DE}" destId="{5C407232-03C4-4CF5-BF6D-919A403220CF}" srcOrd="14" destOrd="0" presId="urn:microsoft.com/office/officeart/2005/8/layout/radial6"/>
    <dgm:cxn modelId="{360F0F38-E104-4606-B58D-D93C3DBEA442}" type="presParOf" srcId="{44DE64E9-E14E-4A14-AB35-0F8A375E62DE}" destId="{D999C219-32E2-426C-9729-F3202A894291}" srcOrd="15" destOrd="0" presId="urn:microsoft.com/office/officeart/2005/8/layout/radial6"/>
    <dgm:cxn modelId="{3BF5EFCC-03F8-46F1-B630-821D40227CD3}" type="presParOf" srcId="{44DE64E9-E14E-4A14-AB35-0F8A375E62DE}" destId="{A653E8E3-D58B-40A4-9D4E-70C36E013070}" srcOrd="16" destOrd="0" presId="urn:microsoft.com/office/officeart/2005/8/layout/radial6"/>
    <dgm:cxn modelId="{05CEB651-FB7A-4FD3-BB98-A8751FCABF32}" type="presParOf" srcId="{44DE64E9-E14E-4A14-AB35-0F8A375E62DE}" destId="{31455C96-A35D-4CE2-8006-BDCEA0681B35}" srcOrd="17" destOrd="0" presId="urn:microsoft.com/office/officeart/2005/8/layout/radial6"/>
    <dgm:cxn modelId="{9E87A220-A469-4298-ABF2-DEE8BF2A9ECE}" type="presParOf" srcId="{44DE64E9-E14E-4A14-AB35-0F8A375E62DE}" destId="{2FB67A78-FFB7-40D4-BC61-381BB4470DD8}" srcOrd="18" destOrd="0" presId="urn:microsoft.com/office/officeart/2005/8/layout/radial6"/>
    <dgm:cxn modelId="{39EBC021-C7B5-4158-93EA-00626DCF6258}" type="presParOf" srcId="{44DE64E9-E14E-4A14-AB35-0F8A375E62DE}" destId="{22E7FBAB-233E-4356-A7CF-252EF34593B2}" srcOrd="19" destOrd="0" presId="urn:microsoft.com/office/officeart/2005/8/layout/radial6"/>
    <dgm:cxn modelId="{C7491FCB-4EB8-462E-B4CE-76C74B2C2818}" type="presParOf" srcId="{44DE64E9-E14E-4A14-AB35-0F8A375E62DE}" destId="{E8BE0544-B3A8-4AC0-B02F-4508DC74F77E}" srcOrd="20" destOrd="0" presId="urn:microsoft.com/office/officeart/2005/8/layout/radial6"/>
    <dgm:cxn modelId="{10A63AFE-33FB-45E6-9E6A-E956BE142D75}" type="presParOf" srcId="{44DE64E9-E14E-4A14-AB35-0F8A375E62DE}" destId="{29DD8AF4-0369-48CF-848D-B6D93BB479FC}" srcOrd="21" destOrd="0" presId="urn:microsoft.com/office/officeart/2005/8/layout/radial6"/>
    <dgm:cxn modelId="{9761121B-9B16-480E-A7A9-94398E7C342E}" type="presParOf" srcId="{44DE64E9-E14E-4A14-AB35-0F8A375E62DE}" destId="{C58EFF91-1B21-4BCC-9FCB-F66DC3278EE9}" srcOrd="22" destOrd="0" presId="urn:microsoft.com/office/officeart/2005/8/layout/radial6"/>
    <dgm:cxn modelId="{8B94846E-ACFA-4483-A6F1-8953EC12E125}" type="presParOf" srcId="{44DE64E9-E14E-4A14-AB35-0F8A375E62DE}" destId="{A5E3A8BB-2985-477D-902A-F56F614D294F}" srcOrd="23" destOrd="0" presId="urn:microsoft.com/office/officeart/2005/8/layout/radial6"/>
    <dgm:cxn modelId="{A879AFF1-F4ED-4023-A94D-250EE005D36F}" type="presParOf" srcId="{44DE64E9-E14E-4A14-AB35-0F8A375E62DE}" destId="{D786DC56-7C2D-4F16-BD3C-50060FC535D5}" srcOrd="24" destOrd="0" presId="urn:microsoft.com/office/officeart/2005/8/layout/radial6"/>
    <dgm:cxn modelId="{C777E14D-CCE8-4D71-8FE2-8D8D11CC98D3}" type="presParOf" srcId="{44DE64E9-E14E-4A14-AB35-0F8A375E62DE}" destId="{30C6F438-8C02-4877-AC33-35BD356B28A3}" srcOrd="25" destOrd="0" presId="urn:microsoft.com/office/officeart/2005/8/layout/radial6"/>
    <dgm:cxn modelId="{2E720DD3-C9A9-486E-BCD2-E9B7DD55FDCD}" type="presParOf" srcId="{44DE64E9-E14E-4A14-AB35-0F8A375E62DE}" destId="{56495F31-B15D-4AB6-B6F8-AC79B2AC524A}" srcOrd="26" destOrd="0" presId="urn:microsoft.com/office/officeart/2005/8/layout/radial6"/>
    <dgm:cxn modelId="{70D3EABD-6EEC-4385-93C1-5AB939A9AFF2}" type="presParOf" srcId="{44DE64E9-E14E-4A14-AB35-0F8A375E62DE}" destId="{44456FE6-861C-46CD-B135-2839D26EBD35}" srcOrd="27" destOrd="0" presId="urn:microsoft.com/office/officeart/2005/8/layout/radial6"/>
    <dgm:cxn modelId="{07D8AE59-A9AB-410B-8DC7-6BC8EFEB57E0}" type="presParOf" srcId="{44DE64E9-E14E-4A14-AB35-0F8A375E62DE}" destId="{8B4E0978-57D7-4234-B5D5-FBA103AF7A1B}" srcOrd="28" destOrd="0" presId="urn:microsoft.com/office/officeart/2005/8/layout/radial6"/>
    <dgm:cxn modelId="{D3E59307-F560-4622-8FB6-B9FA34008BC7}" type="presParOf" srcId="{44DE64E9-E14E-4A14-AB35-0F8A375E62DE}" destId="{C82CFD1C-EAB8-43D0-8DDD-C1A98486431A}" srcOrd="29" destOrd="0" presId="urn:microsoft.com/office/officeart/2005/8/layout/radial6"/>
    <dgm:cxn modelId="{DF1D8FC1-208E-415E-9290-20FE845F1403}" type="presParOf" srcId="{44DE64E9-E14E-4A14-AB35-0F8A375E62DE}" destId="{C84CED54-430B-4B8A-A15E-2F3983EAE7F9}" srcOrd="30" destOrd="0" presId="urn:microsoft.com/office/officeart/2005/8/layout/radial6"/>
    <dgm:cxn modelId="{08ABE2BC-2975-44C3-843C-232531E77DFF}" type="presParOf" srcId="{44DE64E9-E14E-4A14-AB35-0F8A375E62DE}" destId="{5CB6044D-BDE3-40F5-94CB-AC9E554E0442}" srcOrd="31" destOrd="0" presId="urn:microsoft.com/office/officeart/2005/8/layout/radial6"/>
    <dgm:cxn modelId="{94E088B2-D7B3-4B00-BC8D-F3938FEE632B}" type="presParOf" srcId="{44DE64E9-E14E-4A14-AB35-0F8A375E62DE}" destId="{A1C01E3C-E531-4FB7-8B4D-960F3BDA5AF2}" srcOrd="32" destOrd="0" presId="urn:microsoft.com/office/officeart/2005/8/layout/radial6"/>
    <dgm:cxn modelId="{ECD9FD19-33A4-4A3B-B79B-4EB88A8FC2FA}" type="presParOf" srcId="{44DE64E9-E14E-4A14-AB35-0F8A375E62DE}" destId="{E89A00AB-0BB9-4733-863E-D7B029127D1B}" srcOrd="33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95F0A2-6E84-48F4-8004-6D12FDEC3A7B}">
      <dsp:nvSpPr>
        <dsp:cNvPr id="0" name=""/>
        <dsp:cNvSpPr/>
      </dsp:nvSpPr>
      <dsp:spPr>
        <a:xfrm>
          <a:off x="1054" y="1049906"/>
          <a:ext cx="4113738" cy="24682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800" kern="1200" dirty="0" smtClean="0"/>
            <a:t>Prezentacja jest zbiorem moich prywatnych poglądów </a:t>
          </a:r>
          <a:endParaRPr lang="en-US" sz="3800" kern="1200" dirty="0"/>
        </a:p>
      </dsp:txBody>
      <dsp:txXfrm>
        <a:off x="1054" y="1049906"/>
        <a:ext cx="4113738" cy="2468242"/>
      </dsp:txXfrm>
    </dsp:sp>
    <dsp:sp modelId="{CBEDBA8A-EA84-46C1-B2B1-E475887FE50E}">
      <dsp:nvSpPr>
        <dsp:cNvPr id="0" name=""/>
        <dsp:cNvSpPr/>
      </dsp:nvSpPr>
      <dsp:spPr>
        <a:xfrm>
          <a:off x="4526166" y="1049906"/>
          <a:ext cx="4113738" cy="24682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800" kern="1200" dirty="0" smtClean="0"/>
            <a:t>Dziękuję Richardowi i Grzesiowi</a:t>
          </a:r>
          <a:endParaRPr lang="en-US" sz="3800" kern="1200" dirty="0"/>
        </a:p>
      </dsp:txBody>
      <dsp:txXfrm>
        <a:off x="4526166" y="1049906"/>
        <a:ext cx="4113738" cy="246824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397F06-19DD-441F-9302-7B6B844A79BC}">
      <dsp:nvSpPr>
        <dsp:cNvPr id="0" name=""/>
        <dsp:cNvSpPr/>
      </dsp:nvSpPr>
      <dsp:spPr>
        <a:xfrm>
          <a:off x="0" y="536061"/>
          <a:ext cx="4038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6C68C-59ED-4A27-9C7B-02A66173E3AC}">
      <dsp:nvSpPr>
        <dsp:cNvPr id="0" name=""/>
        <dsp:cNvSpPr/>
      </dsp:nvSpPr>
      <dsp:spPr>
        <a:xfrm>
          <a:off x="201930" y="270381"/>
          <a:ext cx="28270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ZESPÓŁ DOWNA</a:t>
          </a:r>
          <a:endParaRPr lang="en-US" sz="1800" kern="1200" dirty="0"/>
        </a:p>
      </dsp:txBody>
      <dsp:txXfrm>
        <a:off x="201930" y="270381"/>
        <a:ext cx="2827020" cy="531360"/>
      </dsp:txXfrm>
    </dsp:sp>
    <dsp:sp modelId="{C000F29C-8398-4C7E-8350-9D42F6C8EA0B}">
      <dsp:nvSpPr>
        <dsp:cNvPr id="0" name=""/>
        <dsp:cNvSpPr/>
      </dsp:nvSpPr>
      <dsp:spPr>
        <a:xfrm>
          <a:off x="0" y="1352541"/>
          <a:ext cx="4038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92F38A-6BC8-42B7-86C0-4DDA1C089FC8}">
      <dsp:nvSpPr>
        <dsp:cNvPr id="0" name=""/>
        <dsp:cNvSpPr/>
      </dsp:nvSpPr>
      <dsp:spPr>
        <a:xfrm>
          <a:off x="201930" y="1086861"/>
          <a:ext cx="28270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WADA GENETYCZNA</a:t>
          </a:r>
          <a:endParaRPr lang="en-US" sz="1800" kern="1200" dirty="0"/>
        </a:p>
      </dsp:txBody>
      <dsp:txXfrm>
        <a:off x="201930" y="1086861"/>
        <a:ext cx="2827020" cy="531360"/>
      </dsp:txXfrm>
    </dsp:sp>
    <dsp:sp modelId="{9E1075CC-42EF-40F4-8962-5DB945CEB19F}">
      <dsp:nvSpPr>
        <dsp:cNvPr id="0" name=""/>
        <dsp:cNvSpPr/>
      </dsp:nvSpPr>
      <dsp:spPr>
        <a:xfrm>
          <a:off x="0" y="2169021"/>
          <a:ext cx="4038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0B70C-1DC7-4F69-AACC-7F0044DD1357}">
      <dsp:nvSpPr>
        <dsp:cNvPr id="0" name=""/>
        <dsp:cNvSpPr/>
      </dsp:nvSpPr>
      <dsp:spPr>
        <a:xfrm>
          <a:off x="201930" y="1903341"/>
          <a:ext cx="28270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47 CHROMOSOMÓW</a:t>
          </a:r>
          <a:endParaRPr lang="en-US" sz="1800" kern="1200" dirty="0"/>
        </a:p>
      </dsp:txBody>
      <dsp:txXfrm>
        <a:off x="201930" y="1903341"/>
        <a:ext cx="2827020" cy="531360"/>
      </dsp:txXfrm>
    </dsp:sp>
    <dsp:sp modelId="{B4DF0F57-BA27-441C-8436-2FD98C63E79C}">
      <dsp:nvSpPr>
        <dsp:cNvPr id="0" name=""/>
        <dsp:cNvSpPr/>
      </dsp:nvSpPr>
      <dsp:spPr>
        <a:xfrm>
          <a:off x="0" y="2985501"/>
          <a:ext cx="4038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652C16-4850-4589-9BFA-0391B3634B6D}">
      <dsp:nvSpPr>
        <dsp:cNvPr id="0" name=""/>
        <dsp:cNvSpPr/>
      </dsp:nvSpPr>
      <dsp:spPr>
        <a:xfrm>
          <a:off x="201930" y="2719821"/>
          <a:ext cx="28270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JEST WIĘCEJ O 300 GENÓW</a:t>
          </a:r>
          <a:endParaRPr lang="en-US" sz="1800" kern="1200" dirty="0"/>
        </a:p>
      </dsp:txBody>
      <dsp:txXfrm>
        <a:off x="201930" y="2719821"/>
        <a:ext cx="2827020" cy="531360"/>
      </dsp:txXfrm>
    </dsp:sp>
    <dsp:sp modelId="{CEE39FA5-0113-4ED1-963E-1E0CEE9DB4E7}">
      <dsp:nvSpPr>
        <dsp:cNvPr id="0" name=""/>
        <dsp:cNvSpPr/>
      </dsp:nvSpPr>
      <dsp:spPr>
        <a:xfrm>
          <a:off x="0" y="3801981"/>
          <a:ext cx="4038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21859-B9C4-4C96-A47A-01815131F21D}">
      <dsp:nvSpPr>
        <dsp:cNvPr id="0" name=""/>
        <dsp:cNvSpPr/>
      </dsp:nvSpPr>
      <dsp:spPr>
        <a:xfrm>
          <a:off x="201930" y="3536301"/>
          <a:ext cx="28270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BRAKUJE 1 000 INNYCH</a:t>
          </a:r>
          <a:endParaRPr lang="en-US" sz="1800" kern="1200" dirty="0"/>
        </a:p>
      </dsp:txBody>
      <dsp:txXfrm>
        <a:off x="201930" y="3536301"/>
        <a:ext cx="2827020" cy="531360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70D920-5423-4A61-84C6-8E54E39BE4C7}">
      <dsp:nvSpPr>
        <dsp:cNvPr id="0" name=""/>
        <dsp:cNvSpPr/>
      </dsp:nvSpPr>
      <dsp:spPr>
        <a:xfrm>
          <a:off x="0" y="632001"/>
          <a:ext cx="4038600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FACF34-39C0-4F0C-BB6C-65C6B8D74663}">
      <dsp:nvSpPr>
        <dsp:cNvPr id="0" name=""/>
        <dsp:cNvSpPr/>
      </dsp:nvSpPr>
      <dsp:spPr>
        <a:xfrm>
          <a:off x="201930" y="381081"/>
          <a:ext cx="2827020" cy="501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ZESPÓŁ DOWNA</a:t>
          </a:r>
          <a:endParaRPr lang="en-US" sz="1700" kern="1200" dirty="0"/>
        </a:p>
      </dsp:txBody>
      <dsp:txXfrm>
        <a:off x="201930" y="381081"/>
        <a:ext cx="2827020" cy="501840"/>
      </dsp:txXfrm>
    </dsp:sp>
    <dsp:sp modelId="{F53EA135-B070-4911-B588-C12FFD59CA31}">
      <dsp:nvSpPr>
        <dsp:cNvPr id="0" name=""/>
        <dsp:cNvSpPr/>
      </dsp:nvSpPr>
      <dsp:spPr>
        <a:xfrm>
          <a:off x="0" y="1403121"/>
          <a:ext cx="4038600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79463-7358-4EE6-956E-2D0B26498334}">
      <dsp:nvSpPr>
        <dsp:cNvPr id="0" name=""/>
        <dsp:cNvSpPr/>
      </dsp:nvSpPr>
      <dsp:spPr>
        <a:xfrm>
          <a:off x="201930" y="1152201"/>
          <a:ext cx="2827020" cy="501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EFEKTY WADY GENETYCZNEJ</a:t>
          </a:r>
          <a:endParaRPr lang="en-US" sz="1700" kern="1200" dirty="0"/>
        </a:p>
      </dsp:txBody>
      <dsp:txXfrm>
        <a:off x="201930" y="1152201"/>
        <a:ext cx="2827020" cy="501840"/>
      </dsp:txXfrm>
    </dsp:sp>
    <dsp:sp modelId="{947E6642-AA50-4AF8-AF84-3D97E5E1394A}">
      <dsp:nvSpPr>
        <dsp:cNvPr id="0" name=""/>
        <dsp:cNvSpPr/>
      </dsp:nvSpPr>
      <dsp:spPr>
        <a:xfrm>
          <a:off x="0" y="2174241"/>
          <a:ext cx="4038600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5D219D-7503-4F69-89E3-1E08AA5D8D35}">
      <dsp:nvSpPr>
        <dsp:cNvPr id="0" name=""/>
        <dsp:cNvSpPr/>
      </dsp:nvSpPr>
      <dsp:spPr>
        <a:xfrm>
          <a:off x="201930" y="1923321"/>
          <a:ext cx="2827020" cy="501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CHOROBY METABOLICZNE</a:t>
          </a:r>
          <a:endParaRPr lang="en-US" sz="1700" kern="1200" dirty="0"/>
        </a:p>
      </dsp:txBody>
      <dsp:txXfrm>
        <a:off x="201930" y="1923321"/>
        <a:ext cx="2827020" cy="501840"/>
      </dsp:txXfrm>
    </dsp:sp>
    <dsp:sp modelId="{2CBB392A-327F-43F3-AA1C-F80F893094E1}">
      <dsp:nvSpPr>
        <dsp:cNvPr id="0" name=""/>
        <dsp:cNvSpPr/>
      </dsp:nvSpPr>
      <dsp:spPr>
        <a:xfrm>
          <a:off x="0" y="2945361"/>
          <a:ext cx="4038600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3A4B4-095D-4334-B317-B7EB4D579C71}">
      <dsp:nvSpPr>
        <dsp:cNvPr id="0" name=""/>
        <dsp:cNvSpPr/>
      </dsp:nvSpPr>
      <dsp:spPr>
        <a:xfrm>
          <a:off x="201930" y="2694441"/>
          <a:ext cx="2827020" cy="501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NADMIAR SUBSTANCJI</a:t>
          </a:r>
          <a:endParaRPr lang="en-US" sz="1700" kern="1200" dirty="0"/>
        </a:p>
      </dsp:txBody>
      <dsp:txXfrm>
        <a:off x="201930" y="2694441"/>
        <a:ext cx="2827020" cy="501840"/>
      </dsp:txXfrm>
    </dsp:sp>
    <dsp:sp modelId="{63F522F2-C708-42CB-9FD3-F0A899B5D285}">
      <dsp:nvSpPr>
        <dsp:cNvPr id="0" name=""/>
        <dsp:cNvSpPr/>
      </dsp:nvSpPr>
      <dsp:spPr>
        <a:xfrm>
          <a:off x="0" y="3716481"/>
          <a:ext cx="4038600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D2E784-CC56-41A7-82D5-081CCB66933A}">
      <dsp:nvSpPr>
        <dsp:cNvPr id="0" name=""/>
        <dsp:cNvSpPr/>
      </dsp:nvSpPr>
      <dsp:spPr>
        <a:xfrm>
          <a:off x="201930" y="3465561"/>
          <a:ext cx="2827020" cy="501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NIEDOBÓR SUBSTANCJI</a:t>
          </a:r>
          <a:endParaRPr lang="en-US" sz="1700" kern="1200" dirty="0"/>
        </a:p>
      </dsp:txBody>
      <dsp:txXfrm>
        <a:off x="201930" y="3465561"/>
        <a:ext cx="2827020" cy="501840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8A34C7-21DA-425D-85A1-BE5DF575F5C6}">
      <dsp:nvSpPr>
        <dsp:cNvPr id="0" name=""/>
        <dsp:cNvSpPr/>
      </dsp:nvSpPr>
      <dsp:spPr>
        <a:xfrm>
          <a:off x="2795183" y="2275351"/>
          <a:ext cx="2780984" cy="2780984"/>
        </a:xfrm>
        <a:prstGeom prst="gear9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MÓZG</a:t>
          </a:r>
          <a:endParaRPr lang="en-US" sz="2400" kern="1200" dirty="0"/>
        </a:p>
      </dsp:txBody>
      <dsp:txXfrm>
        <a:off x="2795183" y="2275351"/>
        <a:ext cx="2780984" cy="2780984"/>
      </dsp:txXfrm>
    </dsp:sp>
    <dsp:sp modelId="{4F7E3232-DEC7-4642-89B6-60A617FAFC6B}">
      <dsp:nvSpPr>
        <dsp:cNvPr id="0" name=""/>
        <dsp:cNvSpPr/>
      </dsp:nvSpPr>
      <dsp:spPr>
        <a:xfrm>
          <a:off x="1177155" y="1618027"/>
          <a:ext cx="2022534" cy="2022534"/>
        </a:xfrm>
        <a:prstGeom prst="gear6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err="1" smtClean="0"/>
            <a:t>cerebrolisyna</a:t>
          </a:r>
          <a:endParaRPr lang="en-US" sz="1400" kern="1200" dirty="0"/>
        </a:p>
      </dsp:txBody>
      <dsp:txXfrm>
        <a:off x="1177155" y="1618027"/>
        <a:ext cx="2022534" cy="2022534"/>
      </dsp:txXfrm>
    </dsp:sp>
    <dsp:sp modelId="{7E493826-FAF2-4BF9-91AD-AD37983327CF}">
      <dsp:nvSpPr>
        <dsp:cNvPr id="0" name=""/>
        <dsp:cNvSpPr/>
      </dsp:nvSpPr>
      <dsp:spPr>
        <a:xfrm rot="20700000">
          <a:off x="2309981" y="222685"/>
          <a:ext cx="1981670" cy="1981670"/>
        </a:xfrm>
        <a:prstGeom prst="gear6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err="1" smtClean="0"/>
            <a:t>prozac</a:t>
          </a:r>
          <a:endParaRPr lang="en-US" sz="1100" kern="1200" dirty="0"/>
        </a:p>
      </dsp:txBody>
      <dsp:txXfrm>
        <a:off x="2744619" y="657323"/>
        <a:ext cx="1112393" cy="1112393"/>
      </dsp:txXfrm>
    </dsp:sp>
    <dsp:sp modelId="{F3A6B5E3-C782-465D-A1C0-3EB214FCA7CA}">
      <dsp:nvSpPr>
        <dsp:cNvPr id="0" name=""/>
        <dsp:cNvSpPr/>
      </dsp:nvSpPr>
      <dsp:spPr>
        <a:xfrm>
          <a:off x="2590923" y="1850236"/>
          <a:ext cx="3559660" cy="3559660"/>
        </a:xfrm>
        <a:prstGeom prst="circularArrow">
          <a:avLst>
            <a:gd name="adj1" fmla="val 4688"/>
            <a:gd name="adj2" fmla="val 299029"/>
            <a:gd name="adj3" fmla="val 2533510"/>
            <a:gd name="adj4" fmla="val 15824407"/>
            <a:gd name="adj5" fmla="val 5469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688B7-A974-4FBE-B98D-48CA97E2937E}">
      <dsp:nvSpPr>
        <dsp:cNvPr id="0" name=""/>
        <dsp:cNvSpPr/>
      </dsp:nvSpPr>
      <dsp:spPr>
        <a:xfrm>
          <a:off x="818968" y="1166817"/>
          <a:ext cx="2586315" cy="258631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shade val="90000"/>
            <a:hueOff val="250074"/>
            <a:satOff val="-4618"/>
            <a:lumOff val="214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C971C-182D-4426-BCBD-A48422B68539}">
      <dsp:nvSpPr>
        <dsp:cNvPr id="0" name=""/>
        <dsp:cNvSpPr/>
      </dsp:nvSpPr>
      <dsp:spPr>
        <a:xfrm>
          <a:off x="1851600" y="-215074"/>
          <a:ext cx="2788569" cy="278856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shade val="90000"/>
            <a:hueOff val="250074"/>
            <a:satOff val="-4618"/>
            <a:lumOff val="214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C5C7EB-748A-4923-AC2A-9E64215E2861}">
      <dsp:nvSpPr>
        <dsp:cNvPr id="0" name=""/>
        <dsp:cNvSpPr/>
      </dsp:nvSpPr>
      <dsp:spPr>
        <a:xfrm>
          <a:off x="0" y="1150221"/>
          <a:ext cx="4038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0F891C-E213-4BA0-9884-94331BAF53ED}">
      <dsp:nvSpPr>
        <dsp:cNvPr id="0" name=""/>
        <dsp:cNvSpPr/>
      </dsp:nvSpPr>
      <dsp:spPr>
        <a:xfrm>
          <a:off x="201930" y="825501"/>
          <a:ext cx="282702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ZESPÓŁ DOWNA</a:t>
          </a:r>
          <a:endParaRPr lang="en-US" sz="2200" kern="1200" dirty="0"/>
        </a:p>
      </dsp:txBody>
      <dsp:txXfrm>
        <a:off x="201930" y="825501"/>
        <a:ext cx="2827020" cy="649440"/>
      </dsp:txXfrm>
    </dsp:sp>
    <dsp:sp modelId="{3AF48D22-63F0-4E6A-8951-9273509F16FF}">
      <dsp:nvSpPr>
        <dsp:cNvPr id="0" name=""/>
        <dsp:cNvSpPr/>
      </dsp:nvSpPr>
      <dsp:spPr>
        <a:xfrm>
          <a:off x="0" y="2148141"/>
          <a:ext cx="4038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3C3CFD-7867-434C-A63A-A0B11D30F840}">
      <dsp:nvSpPr>
        <dsp:cNvPr id="0" name=""/>
        <dsp:cNvSpPr/>
      </dsp:nvSpPr>
      <dsp:spPr>
        <a:xfrm>
          <a:off x="201930" y="1823421"/>
          <a:ext cx="282702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GENETYKA</a:t>
          </a:r>
          <a:endParaRPr lang="en-US" sz="2200" kern="1200" dirty="0"/>
        </a:p>
      </dsp:txBody>
      <dsp:txXfrm>
        <a:off x="201930" y="1823421"/>
        <a:ext cx="2827020" cy="649440"/>
      </dsp:txXfrm>
    </dsp:sp>
    <dsp:sp modelId="{565C59BC-7C8A-4FED-9ED1-6459897F570C}">
      <dsp:nvSpPr>
        <dsp:cNvPr id="0" name=""/>
        <dsp:cNvSpPr/>
      </dsp:nvSpPr>
      <dsp:spPr>
        <a:xfrm>
          <a:off x="0" y="3146061"/>
          <a:ext cx="4038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B2F920-9D56-4A19-A5AB-BDA4F2052A04}">
      <dsp:nvSpPr>
        <dsp:cNvPr id="0" name=""/>
        <dsp:cNvSpPr/>
      </dsp:nvSpPr>
      <dsp:spPr>
        <a:xfrm>
          <a:off x="201930" y="2821341"/>
          <a:ext cx="282702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NIEMODYFIKOWALNY</a:t>
          </a:r>
          <a:endParaRPr lang="en-US" sz="2200" kern="1200" dirty="0"/>
        </a:p>
      </dsp:txBody>
      <dsp:txXfrm>
        <a:off x="201930" y="2821341"/>
        <a:ext cx="2827020" cy="64944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253F2F-9C35-452D-82C1-3659AF8BB7B9}">
      <dsp:nvSpPr>
        <dsp:cNvPr id="0" name=""/>
        <dsp:cNvSpPr/>
      </dsp:nvSpPr>
      <dsp:spPr>
        <a:xfrm>
          <a:off x="0" y="1352541"/>
          <a:ext cx="4038600" cy="453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9FD38C-2FD1-46E5-9437-EE69557A5104}">
      <dsp:nvSpPr>
        <dsp:cNvPr id="0" name=""/>
        <dsp:cNvSpPr/>
      </dsp:nvSpPr>
      <dsp:spPr>
        <a:xfrm>
          <a:off x="201930" y="1086861"/>
          <a:ext cx="2827020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ZESPÓŁ DOWNA</a:t>
          </a:r>
          <a:endParaRPr lang="en-US" sz="1800" kern="1200" dirty="0"/>
        </a:p>
      </dsp:txBody>
      <dsp:txXfrm>
        <a:off x="201930" y="1086861"/>
        <a:ext cx="2827020" cy="531360"/>
      </dsp:txXfrm>
    </dsp:sp>
    <dsp:sp modelId="{E01AB102-07CA-44E4-A40B-A4ACBD3B3A01}">
      <dsp:nvSpPr>
        <dsp:cNvPr id="0" name=""/>
        <dsp:cNvSpPr/>
      </dsp:nvSpPr>
      <dsp:spPr>
        <a:xfrm>
          <a:off x="0" y="2169021"/>
          <a:ext cx="4038600" cy="453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6664A7-DD56-4011-841C-F000367F70B0}">
      <dsp:nvSpPr>
        <dsp:cNvPr id="0" name=""/>
        <dsp:cNvSpPr/>
      </dsp:nvSpPr>
      <dsp:spPr>
        <a:xfrm>
          <a:off x="201930" y="1903341"/>
          <a:ext cx="2827020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CHOROBA METABOLICZNA</a:t>
          </a:r>
          <a:endParaRPr lang="en-US" sz="1800" kern="1200" dirty="0"/>
        </a:p>
      </dsp:txBody>
      <dsp:txXfrm>
        <a:off x="201930" y="1903341"/>
        <a:ext cx="2827020" cy="531360"/>
      </dsp:txXfrm>
    </dsp:sp>
    <dsp:sp modelId="{D3420260-3D60-42FA-8AC9-59B4CFEE673D}">
      <dsp:nvSpPr>
        <dsp:cNvPr id="0" name=""/>
        <dsp:cNvSpPr/>
      </dsp:nvSpPr>
      <dsp:spPr>
        <a:xfrm>
          <a:off x="0" y="2985501"/>
          <a:ext cx="4038600" cy="453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BBABF-EB43-4A56-B3D9-16F8441CCA2E}">
      <dsp:nvSpPr>
        <dsp:cNvPr id="0" name=""/>
        <dsp:cNvSpPr/>
      </dsp:nvSpPr>
      <dsp:spPr>
        <a:xfrm>
          <a:off x="201930" y="2719821"/>
          <a:ext cx="2827020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DO LECZENIA</a:t>
          </a:r>
          <a:endParaRPr lang="en-US" sz="1800" kern="1200" dirty="0"/>
        </a:p>
      </dsp:txBody>
      <dsp:txXfrm>
        <a:off x="201930" y="2719821"/>
        <a:ext cx="2827020" cy="5313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E8FC17-5ACD-4C6C-ACF9-28B32421491B}">
      <dsp:nvSpPr>
        <dsp:cNvPr id="0" name=""/>
        <dsp:cNvSpPr/>
      </dsp:nvSpPr>
      <dsp:spPr>
        <a:xfrm>
          <a:off x="0" y="0"/>
          <a:ext cx="8229600" cy="1357788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200" kern="1200" dirty="0" smtClean="0"/>
            <a:t>ZESPÓŁ DOWNA</a:t>
          </a:r>
          <a:endParaRPr lang="en-US" sz="6200" kern="1200" dirty="0"/>
        </a:p>
      </dsp:txBody>
      <dsp:txXfrm>
        <a:off x="0" y="0"/>
        <a:ext cx="8229600" cy="1357788"/>
      </dsp:txXfrm>
    </dsp:sp>
    <dsp:sp modelId="{B8E57D9B-430D-4CE6-84CF-6C406B3F3B1E}">
      <dsp:nvSpPr>
        <dsp:cNvPr id="0" name=""/>
        <dsp:cNvSpPr/>
      </dsp:nvSpPr>
      <dsp:spPr>
        <a:xfrm>
          <a:off x="4018" y="1357788"/>
          <a:ext cx="2740521" cy="28513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kern="1200" dirty="0" smtClean="0"/>
            <a:t>LECZYĆ</a:t>
          </a:r>
          <a:endParaRPr lang="en-US" sz="3400" kern="1200" dirty="0"/>
        </a:p>
      </dsp:txBody>
      <dsp:txXfrm>
        <a:off x="4018" y="1357788"/>
        <a:ext cx="2740521" cy="2851356"/>
      </dsp:txXfrm>
    </dsp:sp>
    <dsp:sp modelId="{FB07AF28-1047-435A-B343-8E14D52C42FF}">
      <dsp:nvSpPr>
        <dsp:cNvPr id="0" name=""/>
        <dsp:cNvSpPr/>
      </dsp:nvSpPr>
      <dsp:spPr>
        <a:xfrm>
          <a:off x="2744539" y="1357788"/>
          <a:ext cx="2740521" cy="2851356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kern="1200" dirty="0" smtClean="0"/>
            <a:t>WSPOMAGAĆ</a:t>
          </a:r>
          <a:endParaRPr lang="en-US" sz="3400" kern="1200" dirty="0"/>
        </a:p>
      </dsp:txBody>
      <dsp:txXfrm>
        <a:off x="2744539" y="1357788"/>
        <a:ext cx="2740521" cy="2851356"/>
      </dsp:txXfrm>
    </dsp:sp>
    <dsp:sp modelId="{B6B427CD-74D8-48E6-B39D-FE23B53E8305}">
      <dsp:nvSpPr>
        <dsp:cNvPr id="0" name=""/>
        <dsp:cNvSpPr/>
      </dsp:nvSpPr>
      <dsp:spPr>
        <a:xfrm>
          <a:off x="5485060" y="1357788"/>
          <a:ext cx="2740521" cy="2851356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kern="1200" dirty="0" smtClean="0"/>
            <a:t>KORYGOWAĆ</a:t>
          </a:r>
          <a:endParaRPr lang="en-US" sz="3400" kern="1200" dirty="0"/>
        </a:p>
      </dsp:txBody>
      <dsp:txXfrm>
        <a:off x="5485060" y="1357788"/>
        <a:ext cx="2740521" cy="2851356"/>
      </dsp:txXfrm>
    </dsp:sp>
    <dsp:sp modelId="{3791A010-03B5-43E4-B6BE-E12E29E39B96}">
      <dsp:nvSpPr>
        <dsp:cNvPr id="0" name=""/>
        <dsp:cNvSpPr/>
      </dsp:nvSpPr>
      <dsp:spPr>
        <a:xfrm>
          <a:off x="0" y="4209145"/>
          <a:ext cx="8229600" cy="316817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E8FC17-5ACD-4C6C-ACF9-28B32421491B}">
      <dsp:nvSpPr>
        <dsp:cNvPr id="0" name=""/>
        <dsp:cNvSpPr/>
      </dsp:nvSpPr>
      <dsp:spPr>
        <a:xfrm>
          <a:off x="0" y="0"/>
          <a:ext cx="8229599" cy="1357788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800" kern="1200" dirty="0" smtClean="0"/>
            <a:t>Dlaczego? Co chcemy osiągnąć i za pomocą jakich środków i sposobów?</a:t>
          </a:r>
          <a:endParaRPr lang="en-US" sz="3800" kern="1200" dirty="0"/>
        </a:p>
      </dsp:txBody>
      <dsp:txXfrm>
        <a:off x="0" y="0"/>
        <a:ext cx="8229599" cy="1357788"/>
      </dsp:txXfrm>
    </dsp:sp>
    <dsp:sp modelId="{B8E57D9B-430D-4CE6-84CF-6C406B3F3B1E}">
      <dsp:nvSpPr>
        <dsp:cNvPr id="0" name=""/>
        <dsp:cNvSpPr/>
      </dsp:nvSpPr>
      <dsp:spPr>
        <a:xfrm>
          <a:off x="4018" y="1357788"/>
          <a:ext cx="2740521" cy="28513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kern="1200" dirty="0" smtClean="0"/>
            <a:t>LECZYĆ</a:t>
          </a:r>
          <a:endParaRPr lang="en-US" sz="3400" kern="1200" dirty="0"/>
        </a:p>
      </dsp:txBody>
      <dsp:txXfrm>
        <a:off x="4018" y="1357788"/>
        <a:ext cx="2740521" cy="2851356"/>
      </dsp:txXfrm>
    </dsp:sp>
    <dsp:sp modelId="{FB07AF28-1047-435A-B343-8E14D52C42FF}">
      <dsp:nvSpPr>
        <dsp:cNvPr id="0" name=""/>
        <dsp:cNvSpPr/>
      </dsp:nvSpPr>
      <dsp:spPr>
        <a:xfrm>
          <a:off x="2744539" y="1357788"/>
          <a:ext cx="2740521" cy="2851356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kern="1200" dirty="0" smtClean="0"/>
            <a:t>WSPOMAGAĆ</a:t>
          </a:r>
          <a:endParaRPr lang="en-US" sz="3400" kern="1200" dirty="0"/>
        </a:p>
      </dsp:txBody>
      <dsp:txXfrm>
        <a:off x="2744539" y="1357788"/>
        <a:ext cx="2740521" cy="2851356"/>
      </dsp:txXfrm>
    </dsp:sp>
    <dsp:sp modelId="{B6B427CD-74D8-48E6-B39D-FE23B53E8305}">
      <dsp:nvSpPr>
        <dsp:cNvPr id="0" name=""/>
        <dsp:cNvSpPr/>
      </dsp:nvSpPr>
      <dsp:spPr>
        <a:xfrm>
          <a:off x="5485060" y="1357788"/>
          <a:ext cx="2740521" cy="2851356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kern="1200" dirty="0" smtClean="0"/>
            <a:t>KORYGOWAĆ</a:t>
          </a:r>
          <a:endParaRPr lang="en-US" sz="3400" kern="1200" dirty="0"/>
        </a:p>
      </dsp:txBody>
      <dsp:txXfrm>
        <a:off x="5485060" y="1357788"/>
        <a:ext cx="2740521" cy="2851356"/>
      </dsp:txXfrm>
    </dsp:sp>
    <dsp:sp modelId="{3791A010-03B5-43E4-B6BE-E12E29E39B96}">
      <dsp:nvSpPr>
        <dsp:cNvPr id="0" name=""/>
        <dsp:cNvSpPr/>
      </dsp:nvSpPr>
      <dsp:spPr>
        <a:xfrm>
          <a:off x="0" y="4209145"/>
          <a:ext cx="8229599" cy="316817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0.36346</cdr:x>
      <cdr:y>0.02093</cdr:y>
    </cdr:from>
    <cdr:to>
      <cdr:x>0.47764</cdr:x>
      <cdr:y>0.21417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910840" y="990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30945-06CC-4BFC-98C2-E595322EBC99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52C7B-7B2F-412F-A0BC-46A8C587D0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Dane o genach na 2003 rok</a:t>
            </a:r>
          </a:p>
          <a:p>
            <a:r>
              <a:rPr lang="pl-PL" dirty="0" smtClean="0"/>
              <a:t>Gdy na 21 jest nadmiar na innych jest niedobór do tej ilości </a:t>
            </a:r>
            <a:r>
              <a:rPr lang="pl-PL" smtClean="0"/>
              <a:t>reprezentowanej przez geny na 21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52C7B-7B2F-412F-A0BC-46A8C587D05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 CO TO JEDNAK ROBIĆ?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52C7B-7B2F-412F-A0BC-46A8C587D05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 to by dziecko mogło mieć PRZYSZŁOŚĆ!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52C7B-7B2F-412F-A0BC-46A8C587D05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Gdy</a:t>
            </a:r>
            <a:r>
              <a:rPr lang="pl-PL" baseline="0" dirty="0" smtClean="0"/>
              <a:t> dzieci są młode rodzice MAJĄ WYOBRAŻENIA I NADZIEJE, STĄD ICH POSTAWA JEST MAKSYMALNIE AGRESYWAN WOBEC PRZYSZLOŚCI!!!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52C7B-7B2F-412F-A0BC-46A8C587D05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 CO TO JEDNAK ROBIĆ?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52C7B-7B2F-412F-A0BC-46A8C587D05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52C7B-7B2F-412F-A0BC-46A8C587D05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DSCR-DOWN</a:t>
            </a:r>
            <a:r>
              <a:rPr lang="pl-PL" dirty="0" smtClean="0"/>
              <a:t> SYNDROM CRITICAL REGION</a:t>
            </a:r>
          </a:p>
          <a:p>
            <a:r>
              <a:rPr lang="pl-PL" dirty="0" err="1" smtClean="0"/>
              <a:t>GART-SYNTEZA</a:t>
            </a:r>
            <a:r>
              <a:rPr lang="pl-PL" dirty="0" smtClean="0"/>
              <a:t> DNA</a:t>
            </a:r>
          </a:p>
          <a:p>
            <a:r>
              <a:rPr lang="pl-PL" dirty="0" err="1" smtClean="0"/>
              <a:t>DYRK-FUNKCJONOWANIE</a:t>
            </a:r>
            <a:r>
              <a:rPr lang="pl-PL" dirty="0" smtClean="0"/>
              <a:t> MÓZGU</a:t>
            </a:r>
          </a:p>
          <a:p>
            <a:r>
              <a:rPr lang="pl-PL" dirty="0" err="1" smtClean="0"/>
              <a:t>APP-proteina</a:t>
            </a:r>
            <a:r>
              <a:rPr lang="pl-PL" dirty="0" smtClean="0"/>
              <a:t> APP blokująca komunikację między komórkami</a:t>
            </a:r>
          </a:p>
          <a:p>
            <a:r>
              <a:rPr lang="pl-PL" dirty="0" err="1" smtClean="0"/>
              <a:t>OLIG-MÓZG</a:t>
            </a:r>
            <a:endParaRPr lang="pl-PL" dirty="0" smtClean="0"/>
          </a:p>
          <a:p>
            <a:r>
              <a:rPr lang="pl-PL" dirty="0" smtClean="0"/>
              <a:t>SOD-metabolizm i brak</a:t>
            </a:r>
            <a:r>
              <a:rPr lang="pl-PL" baseline="0" dirty="0" smtClean="0"/>
              <a:t> odporności</a:t>
            </a:r>
          </a:p>
          <a:p>
            <a:r>
              <a:rPr lang="pl-PL" baseline="0" dirty="0" err="1" smtClean="0"/>
              <a:t>CBS-metabolizm</a:t>
            </a:r>
            <a:r>
              <a:rPr lang="pl-PL" baseline="0" dirty="0" smtClean="0"/>
              <a:t> i regeneracja DNA</a:t>
            </a:r>
          </a:p>
          <a:p>
            <a:r>
              <a:rPr lang="pl-PL" baseline="0" dirty="0" smtClean="0"/>
              <a:t>COL6A-choroby serca</a:t>
            </a:r>
          </a:p>
          <a:p>
            <a:r>
              <a:rPr lang="pl-PL" baseline="0" dirty="0" smtClean="0"/>
              <a:t>REST-odpowiedzialny za procesy starzenia się i jest powiązany z DYRK, gdy jego jest mniej a tak jest w ZD to jest źle</a:t>
            </a:r>
          </a:p>
          <a:p>
            <a:r>
              <a:rPr lang="pl-PL" baseline="0" dirty="0" err="1" smtClean="0"/>
              <a:t>GATA,YAK</a:t>
            </a:r>
            <a:r>
              <a:rPr lang="pl-PL" baseline="0" dirty="0" smtClean="0"/>
              <a:t>- geny leukemii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52C7B-7B2F-412F-A0BC-46A8C587D05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To jest 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52C7B-7B2F-412F-A0BC-46A8C587D05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F364-D45E-499A-986E-98B4409A286B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C9403-F95F-42CD-B077-7FBAA39DB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F364-D45E-499A-986E-98B4409A286B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C9403-F95F-42CD-B077-7FBAA39DB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F364-D45E-499A-986E-98B4409A286B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C9403-F95F-42CD-B077-7FBAA39DB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F364-D45E-499A-986E-98B4409A286B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C9403-F95F-42CD-B077-7FBAA39DB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F364-D45E-499A-986E-98B4409A286B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C9403-F95F-42CD-B077-7FBAA39DB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F364-D45E-499A-986E-98B4409A286B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C9403-F95F-42CD-B077-7FBAA39DB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F364-D45E-499A-986E-98B4409A286B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C9403-F95F-42CD-B077-7FBAA39DB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F364-D45E-499A-986E-98B4409A286B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C9403-F95F-42CD-B077-7FBAA39DB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F364-D45E-499A-986E-98B4409A286B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C9403-F95F-42CD-B077-7FBAA39DB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F364-D45E-499A-986E-98B4409A286B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C9403-F95F-42CD-B077-7FBAA39DB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F364-D45E-499A-986E-98B4409A286B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C9403-F95F-42CD-B077-7FBAA39DB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7F364-D45E-499A-986E-98B4409A286B}" type="datetimeFigureOut">
              <a:rPr lang="en-US" smtClean="0"/>
              <a:pPr/>
              <a:t>12/8/2011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C9403-F95F-42CD-B077-7FBAA39DB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C:\Users\jpieniak\AppData\Local\Temp\WindowsLiveWriter-429641856\supfiles1DDC0\image%5b4%5d.pn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file:///C:\Users\jpieniak\AppData\Local\Temp\WindowsLiveWriter-429641856\supfiles1DDC0\image%5b10%5d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jpieniak\AppData\Local\Temp\WindowsLiveWriter-429641856\supfiles1DDC0\image%5b16%5d.png" TargetMode="Externa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file:///C:\Users\jpieniak\AppData\Local\Temp\WindowsLiveWriter-429641856\supfiles143ACB9\image%5b4%5d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file:///C:\Users\jpieniak\AppData\Local\Temp\WindowsLiveWriter-429641856\supfiles1DDC0\image%5b25%5d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file:///C:\Users\jpieniak\AppData\Local\Temp\WindowsLiveWriter-429641856\supfiles143ACB9\image%5b10%5d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file:///C:\Users\jpieniak\AppData\Local\Temp\WindowsLiveWriter-429641856\supfiles1DDC0\image%5b4%5d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hyperlink" Target="file:///C:\Users\jpieniak\AppData\Local\Temp\WindowsLiveWriter-429641856\supfiles1DDC0\image%5b10%5d.pn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file:///C:\Users\jpieniak\AppData\Local\Temp\WindowsLiveWriter-429641856\supfiles143ACB9\image%5b25%5d.png" TargetMode="External"/><Relationship Id="rId5" Type="http://schemas.openxmlformats.org/officeDocument/2006/relationships/image" Target="../media/image7.png"/><Relationship Id="rId4" Type="http://schemas.openxmlformats.org/officeDocument/2006/relationships/hyperlink" Target="file:///C:\Users\jpieniak\AppData\Local\Temp\WindowsLiveWriter-429641856\supfiles143ACB9\image%5b23%5d.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hyperlink" Target="file:///C:\Users\jpieniak\AppData\Local\Temp\WindowsLiveWriter-429641856\supfiles1DDC0\image%5b16%5d.pn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file:///C:\Users\jpieniak\AppData\Local\Temp\WindowsLiveWriter-429641856\supfiles143ACB9\image%5b31%5d.png" TargetMode="External"/><Relationship Id="rId5" Type="http://schemas.openxmlformats.org/officeDocument/2006/relationships/image" Target="../media/image9.png"/><Relationship Id="rId4" Type="http://schemas.openxmlformats.org/officeDocument/2006/relationships/hyperlink" Target="file:///C:\Users\jpieniak\AppData\Local\Temp\WindowsLiveWriter-429641856\supfiles143ACB9\image%5b36%5d.pn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hyperlink" Target="file:///C:\Users\jpieniak\AppData\Local\Temp\WindowsLiveWriter-429641856\supfiles1DDC0\image%5b25%5d.png" TargetMode="External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4.png"/><Relationship Id="rId9" Type="http://schemas.microsoft.com/office/2007/relationships/diagramDrawing" Target="../diagrams/drawin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jpieniak\AppData\Local\Temp\WindowsLiveWriter-429641856\supfiles1DDC0\image%5b4%5d.png" TargetMode="External"/><Relationship Id="rId2" Type="http://schemas.openxmlformats.org/officeDocument/2006/relationships/hyperlink" Target="http://www.zespoldowna.info/tag/ginger-houston-ludla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file:///C:\Users\jpieniak\AppData\Local\Temp\WindowsLiveWriter-429641856\supfiles1DDC0\image%5b10%5d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file:///C:\Users\jpieniak\AppData\Local\Temp\WindowsLiveWriter-429641856\supfiles5206D0F\image%5b4%5d.p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file:///C:\Users\jpieniak\AppData\Local\Temp\WindowsLiveWriter-429641856\supfiles1DDC0\image%5b16%5d.pn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hyperlink" Target="file:///C:\Users\jpieniak\AppData\Local\Temp\WindowsLiveWriter-429641856\supfiles5206D0F\image%5b9%5d.pn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hyperlink" Target="file:///C:\Users\jpieniak\AppData\Local\Temp\WindowsLiveWriter-429641856\supfiles1DDC0\image%5b10%5d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1.xml"/><Relationship Id="rId7" Type="http://schemas.openxmlformats.org/officeDocument/2006/relationships/hyperlink" Target="file:///C:\Users\jpieniak\AppData\Local\Temp\WindowsLiveWriter-429641856\supfiles1DDC0\image%5b25%5d.png" TargetMode="Externa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2.xml"/><Relationship Id="rId2" Type="http://schemas.openxmlformats.org/officeDocument/2006/relationships/hyperlink" Target="file:///C:\Users\jpieniak\AppData\Local\Temp\WindowsLiveWriter-429641856\supfiles1DDC0\image%5b4%5d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file:///C:\Users\jpieniak\AppData\Local\Temp\WindowsLiveWriter-429641856\supfiles1DDC0\image%5b10%5d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file:///C:\Users\jpieniak\AppData\Local\Temp\WindowsLiveWriter-429641856\supfiles1DDC0\image%5b16%5d.pn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hyperlink" Target="file:///C:\Users\jpieniak\AppData\Local\Temp\WindowsLiveWriter-429641856\supfiles5206D0F\image%5b4%5d.png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3.xml"/><Relationship Id="rId7" Type="http://schemas.openxmlformats.org/officeDocument/2006/relationships/hyperlink" Target="file:///C:\Users\jpieniak\AppData\Local\Temp\WindowsLiveWriter-429641856\supfiles1DDC0\image%5b25%5d.png" TargetMode="Externa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4.xml"/><Relationship Id="rId2" Type="http://schemas.openxmlformats.org/officeDocument/2006/relationships/hyperlink" Target="file:///C:\Users\jpieniak\AppData\Local\Temp\WindowsLiveWriter-429641856\supfiles1DDC0\image%5b4%5d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file:///C:\Users\jpieniak\AppData\Local\Temp\WindowsLiveWriter-429641856\supfiles1DDC0\image%5b10%5d.pn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gif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file:///C:\Users\jpieniak\AppData\Local\Temp\WindowsLiveWriter-429641856\supfiles1DDC0\image%5b16%5d.pn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hyperlink" Target="file:///C:\Users\jpieniak\AppData\Local\Temp\WindowsLiveWriter-429641856\supfiles5206D0F\image%5b14%5d.png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5.xml"/><Relationship Id="rId7" Type="http://schemas.openxmlformats.org/officeDocument/2006/relationships/hyperlink" Target="file:///C:\Users\jpieniak\AppData\Local\Temp\WindowsLiveWriter-429641856\supfiles1DDC0\image%5b25%5d.png" TargetMode="Externa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6.xml"/><Relationship Id="rId2" Type="http://schemas.openxmlformats.org/officeDocument/2006/relationships/hyperlink" Target="file:///C:\Users\jpieniak\AppData\Local\Temp\WindowsLiveWriter-429641856\supfiles1DDC0\image%5b4%5d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hyperlink" Target="file:///C:\Users\jpieniak\AppData\Local\Temp\WindowsLiveWriter-429641856\supfiles1DDC0\image%5b16%5d.png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file:///C:\Users\jpieniak\AppData\Local\Temp\WindowsLiveWriter-429641856\supfiles1DDC0\image%5b10%5d.pn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file:///C:\Users\jpieniak\AppData\Local\Temp\WindowsLiveWriter-429641856\supfiles1DDC0\image%5b16%5d.pn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hyperlink" Target="file:///C:\Users\jpieniak\AppData\Local\Temp\WindowsLiveWriter-429641856\supfiles5206D0F\image%5b19%5d.png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7.xml"/><Relationship Id="rId7" Type="http://schemas.openxmlformats.org/officeDocument/2006/relationships/hyperlink" Target="file:///C:\Users\jpieniak\AppData\Local\Temp\WindowsLiveWriter-429641856\supfiles1DDC0\image%5b25%5d.png" TargetMode="Externa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8.xml"/><Relationship Id="rId7" Type="http://schemas.openxmlformats.org/officeDocument/2006/relationships/hyperlink" Target="file:///C:\Users\jpieniak\AppData\Local\Temp\WindowsLiveWriter-429641856\supfiles1DDC0\image%5b25%5d.png" TargetMode="Externa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9.xml"/><Relationship Id="rId7" Type="http://schemas.openxmlformats.org/officeDocument/2006/relationships/hyperlink" Target="file:///C:\Users\jpieniak\AppData\Local\Temp\WindowsLiveWriter-429641856\supfiles1DDC0\image%5b25%5d.png" TargetMode="Externa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0.xml"/><Relationship Id="rId7" Type="http://schemas.openxmlformats.org/officeDocument/2006/relationships/hyperlink" Target="file:///C:\Users\jpieniak\AppData\Local\Temp\WindowsLiveWriter-429641856\supfiles1DDC0\image%5b25%5d.png" TargetMode="Externa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1.xml"/><Relationship Id="rId7" Type="http://schemas.openxmlformats.org/officeDocument/2006/relationships/hyperlink" Target="file:///C:\Users\jpieniak\AppData\Local\Temp\WindowsLiveWriter-429641856\supfiles1DDC0\image%5b25%5d.png" TargetMode="Externa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2.xml"/><Relationship Id="rId2" Type="http://schemas.openxmlformats.org/officeDocument/2006/relationships/hyperlink" Target="file:///C:\Users\jpieniak\AppData\Local\Temp\WindowsLiveWriter-429641856\supfiles1DDC0\image%5b4%5d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file:///C:\Users\jpieniak\AppData\Local\Temp\WindowsLiveWriter-429641856\supfiles1DDC0\image%5b10%5d.pn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3.xml"/><Relationship Id="rId7" Type="http://schemas.openxmlformats.org/officeDocument/2006/relationships/hyperlink" Target="file:///C:\Users\jpieniak\AppData\Local\Temp\WindowsLiveWriter-429641856\supfiles1DDC0\image%5b25%5d.png" TargetMode="Externa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4.pn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hyperlink" Target="file:///C:\Users\jpieniak\AppData\Local\Temp\WindowsLiveWriter-429641856\supfiles1DDC0\image%5b25%5d.png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24.xml"/><Relationship Id="rId7" Type="http://schemas.openxmlformats.org/officeDocument/2006/relationships/hyperlink" Target="file:///C:\Users\jpieniak\AppData\Local\Temp\WindowsLiveWriter-429641856\supfiles1DDC0\image%5b4%5d.png" TargetMode="Externa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5.xml"/><Relationship Id="rId7" Type="http://schemas.openxmlformats.org/officeDocument/2006/relationships/hyperlink" Target="file:///C:\Users\jpieniak\AppData\Local\Temp\WindowsLiveWriter-429641856\supfiles1DDC0\image%5b10%5d.png" TargetMode="Externa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6.xml"/><Relationship Id="rId7" Type="http://schemas.openxmlformats.org/officeDocument/2006/relationships/hyperlink" Target="file:///C:\Users\jpieniak\AppData\Local\Temp\WindowsLiveWriter-429641856\supfiles1DDC0\image%5b16%5d.png" TargetMode="Externa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7.xml"/><Relationship Id="rId7" Type="http://schemas.openxmlformats.org/officeDocument/2006/relationships/hyperlink" Target="file:///C:\Users\jpieniak\AppData\Local\Temp\WindowsLiveWriter-429641856\supfiles1DDC0\image%5b25%5d.png" TargetMode="Externa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28.xml"/><Relationship Id="rId7" Type="http://schemas.openxmlformats.org/officeDocument/2006/relationships/hyperlink" Target="file:///C:\Users\jpieniak\AppData\Local\Temp\WindowsLiveWriter-429641856\supfiles1DDC0\image%5b4%5d.png" TargetMode="Externa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9.xml"/><Relationship Id="rId7" Type="http://schemas.openxmlformats.org/officeDocument/2006/relationships/hyperlink" Target="file:///C:\Users\jpieniak\AppData\Local\Temp\WindowsLiveWriter-429641856\supfiles1DDC0\image%5b10%5d.png" TargetMode="Externa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0.xml"/><Relationship Id="rId7" Type="http://schemas.openxmlformats.org/officeDocument/2006/relationships/hyperlink" Target="file:///C:\Users\jpieniak\AppData\Local\Temp\WindowsLiveWriter-429641856\supfiles1DDC0\image%5b16%5d.png" TargetMode="Externa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1.xml"/><Relationship Id="rId2" Type="http://schemas.openxmlformats.org/officeDocument/2006/relationships/hyperlink" Target="file:///C:\Users\jpieniak\AppData\Local\Temp\WindowsLiveWriter-429641856\supfiles1DDC0\image%5b16%5d.png" TargetMode="Externa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1.xml"/><Relationship Id="rId5" Type="http://schemas.openxmlformats.org/officeDocument/2006/relationships/diagramLayout" Target="../diagrams/layout31.xml"/><Relationship Id="rId4" Type="http://schemas.openxmlformats.org/officeDocument/2006/relationships/diagramData" Target="../diagrams/data3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file:///C:\Users\jpieniak\AppData\Local\Temp\WindowsLiveWriter-429641856\supfiles1DDC0\image%5b25%5d.pn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hyperlink" Target="file:///C:\Users\jpieniak\AppData\Local\Temp\WindowsLiveWriter-429641856\supfiles6B09639\image%5b10%5d.png" TargetMode="External"/><Relationship Id="rId4" Type="http://schemas.openxmlformats.org/officeDocument/2006/relationships/image" Target="../media/image20.jpeg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2.xml"/><Relationship Id="rId2" Type="http://schemas.openxmlformats.org/officeDocument/2006/relationships/hyperlink" Target="file:///C:\Users\jpieniak\AppData\Local\Temp\WindowsLiveWriter-429641856\supfiles1DDC0\image%5b4%5d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2.xml"/><Relationship Id="rId5" Type="http://schemas.openxmlformats.org/officeDocument/2006/relationships/diagramLayout" Target="../diagrams/layout32.xml"/><Relationship Id="rId4" Type="http://schemas.openxmlformats.org/officeDocument/2006/relationships/diagramData" Target="../diagrams/data3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jpieniak\AppData\Local\Temp\WindowsLiveWriter-429641856\supfiles1DDC0\image%5b4%5d.png" TargetMode="Externa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hyperlink" Target="file:///C:\Users\jpieniak\AppData\Local\Temp\WindowsLiveWriter-429641856\supfiles1DDC0\image%5b10%5d.pn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file:///C:\Users\jpieniak\AppData\Local\Temp\WindowsLiveWriter-429641856\supfiles143ACB9\image%5b25%5d.png" TargetMode="External"/><Relationship Id="rId5" Type="http://schemas.openxmlformats.org/officeDocument/2006/relationships/image" Target="../media/image7.png"/><Relationship Id="rId4" Type="http://schemas.openxmlformats.org/officeDocument/2006/relationships/hyperlink" Target="file:///C:\Users\jpieniak\AppData\Local\Temp\WindowsLiveWriter-429641856\supfiles143ACB9\image%5b23%5d.png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file:///C:\Users\jpieniak\AppData\Local\Temp\WindowsLiveWriter-429641856\supfiles6B09639\image%5b16%5d.pn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file:///C:\Users\jpieniak\AppData\Local\Temp\WindowsLiveWriter-429641856\supfiles1DDC0\image%5b16%5d.png" TargetMode="Externa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file:///C:\Users\jpieniak\AppData\Local\Temp\WindowsLiveWriter-429641856\supfiles1DDC0\image%5b25%5d.png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://www.zespoldowna.info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file:///C:\Users\jpieniak\AppData\Local\Temp\WindowsLiveWriter-429641856\supfiles6B09639\image%5b10%5d.png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4.png"/><Relationship Id="rId9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jpieniak\AppData\Local\Temp\WindowsLiveWriter-429641856\supfiles1DDC0\image%5b10%5d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file:///C:\Users\jpieniak\AppData\Local\Temp\WindowsLiveWriter-429641856\supfiles1DDC0\image%5b16%5d.pn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jpieniak\AppData\Local\Temp\WindowsLiveWriter-429641856\supfiles1DDC0\image%5b25%5d.png" TargetMode="Externa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jpieniak\AppData\Local\Temp\WindowsLiveWriter-429641856\supfiles1DDC0\image%5b4%5d.png" TargetMode="Externa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ZESPÓŁ DOWNA,</a:t>
            </a:r>
          </a:p>
          <a:p>
            <a:r>
              <a:rPr lang="pl-PL" dirty="0" smtClean="0"/>
              <a:t>czyli po co są suplementy</a:t>
            </a:r>
            <a:endParaRPr lang="en-US" dirty="0"/>
          </a:p>
        </p:txBody>
      </p:sp>
      <p:pic>
        <p:nvPicPr>
          <p:cNvPr id="1026" name="Picture 2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88840"/>
            <a:ext cx="8686800" cy="144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8705850" cy="1409700"/>
          </a:xfrm>
          <a:prstGeom prst="rect">
            <a:avLst/>
          </a:prstGeom>
          <a:noFill/>
        </p:spPr>
      </p:pic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457200" y="192737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imag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16632"/>
            <a:ext cx="8715375" cy="144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en-US" dirty="0"/>
          </a:p>
        </p:txBody>
      </p:sp>
      <p:pic>
        <p:nvPicPr>
          <p:cNvPr id="1028" name="Picture 4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19250"/>
            <a:ext cx="7419975" cy="5238750"/>
          </a:xfrm>
          <a:prstGeom prst="rect">
            <a:avLst/>
          </a:prstGeom>
          <a:noFill/>
        </p:spPr>
      </p:pic>
      <p:pic>
        <p:nvPicPr>
          <p:cNvPr id="7" name="Picture 4" descr="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6632"/>
            <a:ext cx="86963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en-US" dirty="0"/>
          </a:p>
        </p:txBody>
      </p:sp>
      <p:pic>
        <p:nvPicPr>
          <p:cNvPr id="34818" name="Picture 2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742489"/>
            <a:ext cx="3401963" cy="4864146"/>
          </a:xfrm>
          <a:prstGeom prst="rect">
            <a:avLst/>
          </a:prstGeom>
          <a:noFill/>
        </p:spPr>
      </p:pic>
      <p:pic>
        <p:nvPicPr>
          <p:cNvPr id="5" name="Picture 2" descr="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6632"/>
            <a:ext cx="8686800" cy="144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Komórka osłabiona</a:t>
            </a:r>
            <a:endParaRPr lang="en-US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 smtClean="0"/>
          </a:p>
          <a:p>
            <a:endParaRPr lang="en-US" dirty="0"/>
          </a:p>
        </p:txBody>
      </p:sp>
      <p:pic>
        <p:nvPicPr>
          <p:cNvPr id="4" name="Picture 2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8705850" cy="1409700"/>
          </a:xfrm>
          <a:prstGeom prst="rect">
            <a:avLst/>
          </a:prstGeom>
          <a:noFill/>
        </p:spPr>
      </p:pic>
      <p:pic>
        <p:nvPicPr>
          <p:cNvPr id="35842" name="Picture 2" descr="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420888"/>
            <a:ext cx="4133850" cy="3295651"/>
          </a:xfrm>
          <a:prstGeom prst="rect">
            <a:avLst/>
          </a:prstGeom>
          <a:noFill/>
        </p:spPr>
      </p:pic>
      <p:pic>
        <p:nvPicPr>
          <p:cNvPr id="35844" name="Picture 4" descr="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2420888"/>
            <a:ext cx="4114800" cy="3286126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5004048" y="162880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Komórka aktywna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Komórka osłabiona</a:t>
            </a:r>
            <a:endParaRPr lang="en-US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Komórka aktywna</a:t>
            </a:r>
            <a:endParaRPr lang="en-US" dirty="0"/>
          </a:p>
        </p:txBody>
      </p:sp>
      <p:pic>
        <p:nvPicPr>
          <p:cNvPr id="4" name="Picture 2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8715375" cy="1447801"/>
          </a:xfrm>
          <a:prstGeom prst="rect">
            <a:avLst/>
          </a:prstGeom>
          <a:noFill/>
        </p:spPr>
      </p:pic>
      <p:pic>
        <p:nvPicPr>
          <p:cNvPr id="36868" name="Picture 4" descr="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1" y="2204864"/>
            <a:ext cx="6406145" cy="4392488"/>
          </a:xfrm>
          <a:prstGeom prst="rect">
            <a:avLst/>
          </a:prstGeom>
          <a:noFill/>
        </p:spPr>
      </p:pic>
      <p:pic>
        <p:nvPicPr>
          <p:cNvPr id="36866" name="Picture 2" descr="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4368" y="2204865"/>
            <a:ext cx="4380571" cy="3024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</a:t>
            </a:r>
            <a:endParaRPr lang="en-US" sz="4000" dirty="0"/>
          </a:p>
        </p:txBody>
      </p:sp>
      <p:pic>
        <p:nvPicPr>
          <p:cNvPr id="4" name="Picture 4" descr="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8696325" cy="1428750"/>
          </a:xfrm>
          <a:prstGeom prst="rect">
            <a:avLst/>
          </a:prstGeom>
          <a:noFill/>
        </p:spPr>
      </p:pic>
      <p:graphicFrame>
        <p:nvGraphicFramePr>
          <p:cNvPr id="5" name="Diagram 4"/>
          <p:cNvGraphicFramePr/>
          <p:nvPr/>
        </p:nvGraphicFramePr>
        <p:xfrm>
          <a:off x="1475656" y="22048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897C23-3612-47CA-9954-C77319B9D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EE897C23-3612-47CA-9954-C77319B9DE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04B882-E8D5-409B-A1B5-6D0DBEF8C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9904B882-E8D5-409B-A1B5-6D0DBEF8C1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D927CC-F614-40C7-95F2-79D0C73D6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89D927CC-F614-40C7-95F2-79D0C73D62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3258F5-EBE4-4C7A-86F1-EC3DF90BAA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4F3258F5-EBE4-4C7A-86F1-EC3DF90BAA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6E437A-C825-4084-B030-32846A6FA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F06E437A-C825-4084-B030-32846A6FA6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</a:t>
            </a:r>
            <a:r>
              <a:rPr lang="pl-PL" sz="4000" dirty="0" smtClean="0"/>
              <a:t>„W każdej komórce ciała twojego dziecka znajduje się dodatkowy chromosom. Znacząca część biochemicznych szkód wyrządzonych przez ten dodatkowy chromosom ma miejsce w komórkach.” </a:t>
            </a:r>
            <a:r>
              <a:rPr lang="pl-PL" sz="1600" dirty="0" smtClean="0">
                <a:hlinkClick r:id="rId2" tooltip="Posts tagged with Ginger Houston-Ludlam"/>
              </a:rPr>
              <a:t>Ginger </a:t>
            </a:r>
            <a:r>
              <a:rPr lang="pl-PL" sz="1600" dirty="0" err="1" smtClean="0">
                <a:hlinkClick r:id="rId2" tooltip="Posts tagged with Ginger Houston-Ludlam"/>
              </a:rPr>
              <a:t>Houston-Ludlam</a:t>
            </a:r>
            <a:endParaRPr lang="pl-PL" sz="1600" dirty="0" smtClean="0"/>
          </a:p>
          <a:p>
            <a:pPr>
              <a:buNone/>
            </a:pPr>
            <a:endParaRPr lang="en-US" sz="4000" dirty="0"/>
          </a:p>
        </p:txBody>
      </p:sp>
      <p:pic>
        <p:nvPicPr>
          <p:cNvPr id="4" name="Picture 2" descr="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8686800" cy="144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en-US" dirty="0"/>
          </a:p>
        </p:txBody>
      </p:sp>
      <p:pic>
        <p:nvPicPr>
          <p:cNvPr id="4" name="Picture 2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8705850" cy="1409700"/>
          </a:xfrm>
          <a:prstGeom prst="rect">
            <a:avLst/>
          </a:prstGeom>
          <a:noFill/>
        </p:spPr>
      </p:pic>
      <p:pic>
        <p:nvPicPr>
          <p:cNvPr id="2050" name="Picture 2" descr="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590674"/>
            <a:ext cx="6358136" cy="4829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/>
              <a:t>Błona zbudowana jest z fosfolipidów</a:t>
            </a:r>
          </a:p>
          <a:p>
            <a:r>
              <a:rPr lang="pl-PL" dirty="0" smtClean="0"/>
              <a:t>Jedną końcówką odpycha cząstki wody, drugą tłuszczy</a:t>
            </a:r>
          </a:p>
          <a:p>
            <a:r>
              <a:rPr lang="pl-PL" dirty="0" smtClean="0"/>
              <a:t>Jest barierą, która chroni proteiny i tłuszcze w komórce</a:t>
            </a:r>
          </a:p>
          <a:p>
            <a:r>
              <a:rPr lang="pl-PL" dirty="0" smtClean="0"/>
              <a:t>Pozwala małym molekułom na wejście/wyjście do komórki-odżywianie i usuwanie produktów zbędnych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8715375" cy="1447801"/>
          </a:xfrm>
          <a:prstGeom prst="rect">
            <a:avLst/>
          </a:prstGeom>
          <a:noFill/>
        </p:spPr>
      </p:pic>
      <p:pic>
        <p:nvPicPr>
          <p:cNvPr id="1026" name="Picture 2" descr="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772817"/>
            <a:ext cx="4420288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8705850" cy="1409700"/>
          </a:xfrm>
          <a:prstGeom prst="rect">
            <a:avLst/>
          </a:prstGeom>
          <a:noFill/>
        </p:spPr>
      </p:pic>
      <p:graphicFrame>
        <p:nvGraphicFramePr>
          <p:cNvPr id="5" name="Diagram 4"/>
          <p:cNvGraphicFramePr/>
          <p:nvPr/>
        </p:nvGraphicFramePr>
        <p:xfrm>
          <a:off x="251520" y="1700808"/>
          <a:ext cx="8640960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Błona komórkowa odpowiedzialna jest za „transport”</a:t>
            </a:r>
          </a:p>
          <a:p>
            <a:r>
              <a:rPr lang="pl-PL" dirty="0" smtClean="0"/>
              <a:t>Błona musi być płynna i elastyczna by „transport” się odbywał poprzez zmieniające kształt proteiny</a:t>
            </a:r>
            <a:endParaRPr lang="en-US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16632"/>
            <a:ext cx="8696325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89237F-BE8D-4EB8-AA82-1AC38B0C2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B489237F-BE8D-4EB8-AA82-1AC38B0C2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B489237F-BE8D-4EB8-AA82-1AC38B0C2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083F63-0F81-4733-B153-519211C1F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52083F63-0F81-4733-B153-519211C1F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52083F63-0F81-4733-B153-519211C1F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CDAD1C-5024-45A2-BF18-E6231D49D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CECDAD1C-5024-45A2-BF18-E6231D49D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CECDAD1C-5024-45A2-BF18-E6231D49D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DFD50D-0AF7-4C67-8A25-FC2D17191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2BDFD50D-0AF7-4C67-8A25-FC2D17191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2BDFD50D-0AF7-4C67-8A25-FC2D17191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4F0794-5EB3-4FB1-AAA3-824BE983F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054F0794-5EB3-4FB1-AAA3-824BE983F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054F0794-5EB3-4FB1-AAA3-824BE983F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7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8686800" cy="1447801"/>
          </a:xfrm>
          <a:prstGeom prst="rect">
            <a:avLst/>
          </a:prstGeom>
          <a:noFill/>
        </p:spPr>
      </p:pic>
      <p:graphicFrame>
        <p:nvGraphicFramePr>
          <p:cNvPr id="5" name="Diagram 4"/>
          <p:cNvGraphicFramePr/>
          <p:nvPr/>
        </p:nvGraphicFramePr>
        <p:xfrm>
          <a:off x="1475656" y="1700808"/>
          <a:ext cx="609600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8A34C7-21DA-425D-85A1-BE5DF575F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9E8A34C7-21DA-425D-85A1-BE5DF575F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A6B5E3-C782-465D-A1C0-3EB214FCA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F3A6B5E3-C782-465D-A1C0-3EB214FCA7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7E3232-DEC7-4642-89B6-60A617FAF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4F7E3232-DEC7-4642-89B6-60A617FAFC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A688B7-A974-4FBE-B98D-48CA97E2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6BA688B7-A974-4FBE-B98D-48CA97E293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493826-FAF2-4BF9-91AD-AD3798332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7E493826-FAF2-4BF9-91AD-AD37983327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EC971C-182D-4426-BCBD-A48422B68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graphicEl>
                                              <a:dgm id="{4FEC971C-182D-4426-BCBD-A48422B685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en-US" dirty="0"/>
          </a:p>
        </p:txBody>
      </p:sp>
      <p:pic>
        <p:nvPicPr>
          <p:cNvPr id="4" name="Picture 2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8705850" cy="1409700"/>
          </a:xfrm>
          <a:prstGeom prst="rect">
            <a:avLst/>
          </a:prstGeom>
          <a:noFill/>
        </p:spPr>
      </p:pic>
      <p:pic>
        <p:nvPicPr>
          <p:cNvPr id="41986" name="Picture 2" descr="http://www.nutrivene.com/products/DSPl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924944"/>
            <a:ext cx="1504950" cy="2314575"/>
          </a:xfrm>
          <a:prstGeom prst="rect">
            <a:avLst/>
          </a:prstGeom>
          <a:noFill/>
        </p:spPr>
      </p:pic>
      <p:pic>
        <p:nvPicPr>
          <p:cNvPr id="41988" name="Picture 4" descr="http://www.nutrivene.com/products/NNPRODHA1l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924944"/>
            <a:ext cx="1104900" cy="207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W jądrze komórkowym następuje konsekwencja dodatkowego chromosomu 21</a:t>
            </a:r>
          </a:p>
          <a:p>
            <a:r>
              <a:rPr lang="pl-PL" dirty="0" smtClean="0"/>
              <a:t>Chromosomy zbudowane są z DNA, a w ZD jest więcej  DNA, które przez to produkują więcej protein</a:t>
            </a:r>
          </a:p>
          <a:p>
            <a:r>
              <a:rPr lang="pl-PL" dirty="0" smtClean="0"/>
              <a:t>Więcej protein to możliwość nierównowagi metabolicznej</a:t>
            </a:r>
          </a:p>
          <a:p>
            <a:r>
              <a:rPr lang="pl-PL" dirty="0" smtClean="0"/>
              <a:t>Błędy w DNA powodują błędy w RNA, a to oznacza błędy w aminokwasach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8715375" cy="1447801"/>
          </a:xfrm>
          <a:prstGeom prst="rect">
            <a:avLst/>
          </a:prstGeom>
          <a:noFill/>
        </p:spPr>
      </p:pic>
      <p:pic>
        <p:nvPicPr>
          <p:cNvPr id="7" name="Picture 2" descr="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44825"/>
            <a:ext cx="4076198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Gen SOD</a:t>
            </a:r>
          </a:p>
          <a:p>
            <a:r>
              <a:rPr lang="pl-PL" dirty="0" smtClean="0"/>
              <a:t>Gen CBS</a:t>
            </a: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16632"/>
            <a:ext cx="8696325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89237F-BE8D-4EB8-AA82-1AC38B0C2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B489237F-BE8D-4EB8-AA82-1AC38B0C2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B489237F-BE8D-4EB8-AA82-1AC38B0C2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083F63-0F81-4733-B153-519211C1F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52083F63-0F81-4733-B153-519211C1F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52083F63-0F81-4733-B153-519211C1F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CDAD1C-5024-45A2-BF18-E6231D49D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CECDAD1C-5024-45A2-BF18-E6231D49D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CECDAD1C-5024-45A2-BF18-E6231D49D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DFD50D-0AF7-4C67-8A25-FC2D17191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2BDFD50D-0AF7-4C67-8A25-FC2D17191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2BDFD50D-0AF7-4C67-8A25-FC2D17191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4F0794-5EB3-4FB1-AAA3-824BE983F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054F0794-5EB3-4FB1-AAA3-824BE983F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054F0794-5EB3-4FB1-AAA3-824BE983F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7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8686800" cy="1447801"/>
          </a:xfrm>
          <a:prstGeom prst="rect">
            <a:avLst/>
          </a:prstGeom>
          <a:noFill/>
        </p:spPr>
      </p:pic>
      <p:graphicFrame>
        <p:nvGraphicFramePr>
          <p:cNvPr id="5" name="Diagram 4"/>
          <p:cNvGraphicFramePr/>
          <p:nvPr/>
        </p:nvGraphicFramePr>
        <p:xfrm>
          <a:off x="1475656" y="1700808"/>
          <a:ext cx="609600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8A34C7-21DA-425D-85A1-BE5DF575F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9E8A34C7-21DA-425D-85A1-BE5DF575F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A6B5E3-C782-465D-A1C0-3EB214FCA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F3A6B5E3-C782-465D-A1C0-3EB214FCA7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7E3232-DEC7-4642-89B6-60A617FAF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4F7E3232-DEC7-4642-89B6-60A617FAFC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A688B7-A974-4FBE-B98D-48CA97E2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6BA688B7-A974-4FBE-B98D-48CA97E293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493826-FAF2-4BF9-91AD-AD3798332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7E493826-FAF2-4BF9-91AD-AD37983327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EC971C-182D-4426-BCBD-A48422B68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graphicEl>
                                              <a:dgm id="{4FEC971C-182D-4426-BCBD-A48422B685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 smtClean="0"/>
          </a:p>
          <a:p>
            <a:endParaRPr lang="en-US" dirty="0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Cynk, selen</a:t>
            </a:r>
          </a:p>
          <a:p>
            <a:r>
              <a:rPr lang="pl-PL" dirty="0" smtClean="0"/>
              <a:t>Koenzym Q10</a:t>
            </a:r>
          </a:p>
          <a:p>
            <a:r>
              <a:rPr lang="pl-PL" dirty="0" smtClean="0"/>
              <a:t>Glutation</a:t>
            </a:r>
          </a:p>
          <a:p>
            <a:r>
              <a:rPr lang="pl-PL" dirty="0" err="1" smtClean="0"/>
              <a:t>Bioflawonoidy</a:t>
            </a:r>
            <a:endParaRPr lang="pl-PL" dirty="0" smtClean="0"/>
          </a:p>
          <a:p>
            <a:r>
              <a:rPr lang="pl-PL" dirty="0" smtClean="0"/>
              <a:t>Witamina A, C, E</a:t>
            </a:r>
          </a:p>
          <a:p>
            <a:r>
              <a:rPr lang="pl-PL" dirty="0" smtClean="0"/>
              <a:t>Kwas alfa </a:t>
            </a:r>
            <a:r>
              <a:rPr lang="pl-PL" dirty="0" err="1" smtClean="0"/>
              <a:t>liponowy</a:t>
            </a:r>
            <a:endParaRPr lang="en-US" dirty="0"/>
          </a:p>
        </p:txBody>
      </p:sp>
      <p:pic>
        <p:nvPicPr>
          <p:cNvPr id="4" name="Picture 2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8705850" cy="1409700"/>
          </a:xfrm>
          <a:prstGeom prst="rect">
            <a:avLst/>
          </a:prstGeom>
          <a:noFill/>
        </p:spPr>
      </p:pic>
      <p:pic>
        <p:nvPicPr>
          <p:cNvPr id="41986" name="Picture 2" descr="http://www.nutrivene.com/products/DSPl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348880"/>
            <a:ext cx="1504950" cy="2314575"/>
          </a:xfrm>
          <a:prstGeom prst="rect">
            <a:avLst/>
          </a:prstGeom>
          <a:noFill/>
        </p:spPr>
      </p:pic>
      <p:pic>
        <p:nvPicPr>
          <p:cNvPr id="45058" name="Picture 2" descr="http://www.nutrivene.com/products/Qliqd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2636912"/>
            <a:ext cx="128587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Mózg i rdzeń są zbudowane z komórek nerwowych</a:t>
            </a:r>
          </a:p>
          <a:p>
            <a:r>
              <a:rPr lang="pl-PL" dirty="0" smtClean="0"/>
              <a:t>Dendryty odbierają wiadomości od innych komórek nerwowych</a:t>
            </a:r>
          </a:p>
          <a:p>
            <a:r>
              <a:rPr lang="pl-PL" dirty="0" smtClean="0"/>
              <a:t>Aksony służą do wysyłania informacji do innych neuronów</a:t>
            </a:r>
          </a:p>
          <a:p>
            <a:r>
              <a:rPr lang="pl-PL" dirty="0" smtClean="0"/>
              <a:t>„ Proces uczenia się powoduje, że powstają nowe połączenia od jednego neuronu do drugiego. Kiedy połączenia są nieużywane umierają, albo zostają przez ciało komórki „ przycięte“.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8715375" cy="1447801"/>
          </a:xfrm>
          <a:prstGeom prst="rect">
            <a:avLst/>
          </a:prstGeom>
          <a:noFill/>
        </p:spPr>
      </p:pic>
      <p:pic>
        <p:nvPicPr>
          <p:cNvPr id="49154" name="Picture 2" descr="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772817"/>
            <a:ext cx="4248471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Neurony - </a:t>
            </a:r>
            <a:r>
              <a:rPr lang="pl-PL" dirty="0" err="1" smtClean="0"/>
              <a:t>neurogeneza</a:t>
            </a:r>
            <a:r>
              <a:rPr lang="pl-PL" dirty="0" smtClean="0"/>
              <a:t> </a:t>
            </a:r>
          </a:p>
          <a:p>
            <a:r>
              <a:rPr lang="pl-PL" dirty="0" smtClean="0"/>
              <a:t>Komórki glejowe są efektywną izolacją wspomagającą przekazywanie informacji oraz czystość ich przekazu</a:t>
            </a: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16632"/>
            <a:ext cx="8696325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89237F-BE8D-4EB8-AA82-1AC38B0C2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B489237F-BE8D-4EB8-AA82-1AC38B0C2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B489237F-BE8D-4EB8-AA82-1AC38B0C2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083F63-0F81-4733-B153-519211C1F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52083F63-0F81-4733-B153-519211C1F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52083F63-0F81-4733-B153-519211C1F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CDAD1C-5024-45A2-BF18-E6231D49D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CECDAD1C-5024-45A2-BF18-E6231D49D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CECDAD1C-5024-45A2-BF18-E6231D49D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DFD50D-0AF7-4C67-8A25-FC2D17191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2BDFD50D-0AF7-4C67-8A25-FC2D17191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2BDFD50D-0AF7-4C67-8A25-FC2D17191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4F0794-5EB3-4FB1-AAA3-824BE983F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054F0794-5EB3-4FB1-AAA3-824BE983F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054F0794-5EB3-4FB1-AAA3-824BE983F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7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8686800" cy="1447801"/>
          </a:xfrm>
          <a:prstGeom prst="rect">
            <a:avLst/>
          </a:prstGeom>
          <a:noFill/>
        </p:spPr>
      </p:pic>
      <p:graphicFrame>
        <p:nvGraphicFramePr>
          <p:cNvPr id="5" name="Diagram 4"/>
          <p:cNvGraphicFramePr/>
          <p:nvPr/>
        </p:nvGraphicFramePr>
        <p:xfrm>
          <a:off x="1475656" y="1700808"/>
          <a:ext cx="609600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8A34C7-21DA-425D-85A1-BE5DF575F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9E8A34C7-21DA-425D-85A1-BE5DF575F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A6B5E3-C782-465D-A1C0-3EB214FCA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F3A6B5E3-C782-465D-A1C0-3EB214FCA7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7E3232-DEC7-4642-89B6-60A617FAF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4F7E3232-DEC7-4642-89B6-60A617FAFC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A688B7-A974-4FBE-B98D-48CA97E2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6BA688B7-A974-4FBE-B98D-48CA97E293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493826-FAF2-4BF9-91AD-AD3798332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7E493826-FAF2-4BF9-91AD-AD37983327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EC971C-182D-4426-BCBD-A48422B68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graphicEl>
                                              <a:dgm id="{4FEC971C-182D-4426-BCBD-A48422B685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Symbol zastępczy zawartości 8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5362" name="Picture 2" descr="imag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512" y="116632"/>
            <a:ext cx="8715375" cy="14478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pl-PL" dirty="0" smtClean="0"/>
          </a:p>
          <a:p>
            <a:endParaRPr lang="en-US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Komórki glejowe mają bardzo mało cytoplazmy, składają się z błon</a:t>
            </a:r>
          </a:p>
          <a:p>
            <a:r>
              <a:rPr lang="pl-PL" dirty="0" smtClean="0"/>
              <a:t>Te błony zbudowane są z mieszanki lipidowo-proteinowej (</a:t>
            </a:r>
            <a:r>
              <a:rPr lang="pl-PL" dirty="0" err="1" smtClean="0"/>
              <a:t>mielina</a:t>
            </a:r>
            <a:r>
              <a:rPr lang="pl-PL" dirty="0" smtClean="0"/>
              <a:t> ma więcej tłuszczy)</a:t>
            </a:r>
          </a:p>
          <a:p>
            <a:r>
              <a:rPr lang="pl-PL" dirty="0" smtClean="0"/>
              <a:t>Tłuszcz potrzebny </a:t>
            </a:r>
            <a:r>
              <a:rPr lang="pl-PL" dirty="0" err="1" smtClean="0"/>
              <a:t>mielinom</a:t>
            </a:r>
            <a:r>
              <a:rPr lang="pl-PL" dirty="0" smtClean="0"/>
              <a:t> to DHA</a:t>
            </a:r>
            <a:endParaRPr lang="en-US" dirty="0"/>
          </a:p>
        </p:txBody>
      </p:sp>
      <p:pic>
        <p:nvPicPr>
          <p:cNvPr id="4" name="Picture 2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8705850" cy="1409700"/>
          </a:xfrm>
          <a:prstGeom prst="rect">
            <a:avLst/>
          </a:prstGeom>
          <a:noFill/>
        </p:spPr>
      </p:pic>
      <p:pic>
        <p:nvPicPr>
          <p:cNvPr id="41988" name="Picture 4" descr="http://www.nutrivene.com/products/NNPRODHA1l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564904"/>
            <a:ext cx="1104900" cy="207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na początku mamy kolbę synaptyczną,</a:t>
            </a:r>
          </a:p>
          <a:p>
            <a:r>
              <a:rPr lang="pl-PL" dirty="0" smtClean="0"/>
              <a:t>stamtąd następuje uwolnienie cząsteczek neuroprzekaźnika, które poprzez </a:t>
            </a:r>
            <a:r>
              <a:rPr lang="pl-PL" dirty="0" err="1" smtClean="0"/>
              <a:t>endosomy</a:t>
            </a:r>
            <a:r>
              <a:rPr lang="pl-PL" dirty="0" smtClean="0"/>
              <a:t> i pęcherzyki synaptyczne docierają do terminali synaptycznych, gdzie neuroprzekaźniki powinny być uwolnione. </a:t>
            </a:r>
          </a:p>
          <a:p>
            <a:r>
              <a:rPr lang="pl-PL" dirty="0" smtClean="0"/>
              <a:t>w ZD </a:t>
            </a:r>
            <a:r>
              <a:rPr lang="pl-PL" dirty="0" err="1" smtClean="0"/>
              <a:t>endosomy</a:t>
            </a:r>
            <a:r>
              <a:rPr lang="pl-PL" dirty="0" smtClean="0"/>
              <a:t> i pęcherzyki synaptyczne nie są w stanie działać właściwie, dostarczając sygnałów pomiędzy neuronami.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8715375" cy="1447801"/>
          </a:xfrm>
          <a:prstGeom prst="rect">
            <a:avLst/>
          </a:prstGeom>
          <a:noFill/>
        </p:spPr>
      </p:pic>
      <p:pic>
        <p:nvPicPr>
          <p:cNvPr id="50178" name="Picture 2" descr="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132856"/>
            <a:ext cx="3971925" cy="3762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*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Neuroprzekaźniki</a:t>
            </a:r>
          </a:p>
          <a:p>
            <a:r>
              <a:rPr lang="pl-PL" dirty="0" smtClean="0"/>
              <a:t>Acetylocholina</a:t>
            </a:r>
          </a:p>
          <a:p>
            <a:pPr>
              <a:buNone/>
            </a:pPr>
            <a:endParaRPr lang="pl-PL" dirty="0" smtClean="0"/>
          </a:p>
          <a:p>
            <a:endParaRPr lang="en-US" dirty="0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16632"/>
            <a:ext cx="86963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Graphic spid="8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*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Neuroprzekaźniki</a:t>
            </a:r>
          </a:p>
          <a:p>
            <a:r>
              <a:rPr lang="pl-PL" dirty="0" smtClean="0"/>
              <a:t>Serotonina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endParaRPr lang="en-US" dirty="0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16632"/>
            <a:ext cx="86963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*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Neuroprzekaźniki</a:t>
            </a:r>
          </a:p>
          <a:p>
            <a:r>
              <a:rPr lang="pl-PL" dirty="0" smtClean="0"/>
              <a:t>Dopamina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endParaRPr lang="en-US" dirty="0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16632"/>
            <a:ext cx="86963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*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Neuroprzekaźniki</a:t>
            </a:r>
          </a:p>
          <a:p>
            <a:r>
              <a:rPr lang="pl-PL" dirty="0" smtClean="0"/>
              <a:t>Noradrenalina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endParaRPr lang="en-US" dirty="0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16632"/>
            <a:ext cx="86963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*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Neuroprzekaźniki</a:t>
            </a:r>
          </a:p>
          <a:p>
            <a:r>
              <a:rPr lang="pl-PL" dirty="0" smtClean="0"/>
              <a:t>GABA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endParaRPr lang="en-US" dirty="0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16632"/>
            <a:ext cx="86963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8686800" cy="1447801"/>
          </a:xfrm>
          <a:prstGeom prst="rect">
            <a:avLst/>
          </a:prstGeom>
          <a:noFill/>
        </p:spPr>
      </p:pic>
      <p:graphicFrame>
        <p:nvGraphicFramePr>
          <p:cNvPr id="5" name="Diagram 4"/>
          <p:cNvGraphicFramePr/>
          <p:nvPr/>
        </p:nvGraphicFramePr>
        <p:xfrm>
          <a:off x="1475656" y="1700808"/>
          <a:ext cx="609600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8A34C7-21DA-425D-85A1-BE5DF575F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9E8A34C7-21DA-425D-85A1-BE5DF575F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A6B5E3-C782-465D-A1C0-3EB214FCA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F3A6B5E3-C782-465D-A1C0-3EB214FCA7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7E3232-DEC7-4642-89B6-60A617FAF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4F7E3232-DEC7-4642-89B6-60A617FAFC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A688B7-A974-4FBE-B98D-48CA97E2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6BA688B7-A974-4FBE-B98D-48CA97E293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493826-FAF2-4BF9-91AD-AD3798332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7E493826-FAF2-4BF9-91AD-AD37983327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EC971C-182D-4426-BCBD-A48422B68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graphicEl>
                                              <a:dgm id="{4FEC971C-182D-4426-BCBD-A48422B685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pl-PL" dirty="0" smtClean="0"/>
          </a:p>
          <a:p>
            <a:endParaRPr lang="en-US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Cholina i </a:t>
            </a:r>
            <a:r>
              <a:rPr lang="pl-PL" dirty="0" err="1" smtClean="0"/>
              <a:t>inositol</a:t>
            </a:r>
            <a:r>
              <a:rPr lang="pl-PL" dirty="0" smtClean="0"/>
              <a:t> podstawa dla acetylocholiny</a:t>
            </a:r>
          </a:p>
          <a:p>
            <a:r>
              <a:rPr lang="pl-PL" dirty="0" smtClean="0"/>
              <a:t>l-tryptofan wraz z witaminą B6 naturalna serotonina</a:t>
            </a:r>
          </a:p>
          <a:p>
            <a:r>
              <a:rPr lang="pl-PL" dirty="0" smtClean="0"/>
              <a:t>Tyrozyna prekursor dopaminy i stymulant noradrenaliny</a:t>
            </a:r>
          </a:p>
          <a:p>
            <a:r>
              <a:rPr lang="pl-PL" dirty="0" err="1" smtClean="0"/>
              <a:t>Ginkgo</a:t>
            </a:r>
            <a:r>
              <a:rPr lang="pl-PL" dirty="0" smtClean="0"/>
              <a:t> antagonista GABA</a:t>
            </a:r>
            <a:endParaRPr lang="en-US" dirty="0"/>
          </a:p>
        </p:txBody>
      </p:sp>
      <p:pic>
        <p:nvPicPr>
          <p:cNvPr id="4" name="Picture 2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8705850" cy="1409700"/>
          </a:xfrm>
          <a:prstGeom prst="rect">
            <a:avLst/>
          </a:prstGeom>
          <a:noFill/>
        </p:spPr>
      </p:pic>
      <p:pic>
        <p:nvPicPr>
          <p:cNvPr id="55300" name="Picture 4" descr="http://www.nutrivene.com/products/HCLGl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852936"/>
            <a:ext cx="600075" cy="1914525"/>
          </a:xfrm>
          <a:prstGeom prst="rect">
            <a:avLst/>
          </a:prstGeom>
          <a:noFill/>
        </p:spPr>
      </p:pic>
      <p:pic>
        <p:nvPicPr>
          <p:cNvPr id="55302" name="Picture 6" descr="http://www.nutrivene.com/products/NCPl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780928"/>
            <a:ext cx="2190750" cy="204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*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WITAMINY</a:t>
            </a:r>
          </a:p>
          <a:p>
            <a:r>
              <a:rPr lang="pl-PL" dirty="0" smtClean="0"/>
              <a:t>B 12,B6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endParaRPr lang="en-US" dirty="0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16632"/>
            <a:ext cx="86963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Symbol zastępczy zawartości 10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6388" name="Picture 4" descr="image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512" y="116632"/>
            <a:ext cx="8696325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WITAMINY</a:t>
            </a:r>
          </a:p>
          <a:p>
            <a:r>
              <a:rPr lang="pl-PL" dirty="0" smtClean="0"/>
              <a:t>A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endParaRPr lang="en-US" dirty="0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16632"/>
            <a:ext cx="8686800" cy="144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WITAMINY</a:t>
            </a:r>
          </a:p>
          <a:p>
            <a:r>
              <a:rPr lang="pl-PL" dirty="0" smtClean="0"/>
              <a:t>Kwas folinowy, kwas foliowy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endParaRPr lang="en-US" dirty="0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16632"/>
            <a:ext cx="8705850" cy="140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WITAMINY</a:t>
            </a:r>
          </a:p>
          <a:p>
            <a:r>
              <a:rPr lang="pl-PL" dirty="0" smtClean="0"/>
              <a:t>E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endParaRPr lang="en-US" dirty="0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16632"/>
            <a:ext cx="8715375" cy="144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WITAMINY</a:t>
            </a:r>
          </a:p>
          <a:p>
            <a:r>
              <a:rPr lang="pl-PL" dirty="0" smtClean="0"/>
              <a:t>C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endParaRPr lang="en-US" dirty="0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4" descr="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16632"/>
            <a:ext cx="86963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ŻELAZO</a:t>
            </a:r>
          </a:p>
          <a:p>
            <a:r>
              <a:rPr lang="pl-PL" dirty="0" smtClean="0"/>
              <a:t>APP OKSYDAZA ŻELAZOWA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endParaRPr lang="en-US" dirty="0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16632"/>
            <a:ext cx="8686800" cy="144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err="1" smtClean="0"/>
              <a:t>CYNK,SELEN</a:t>
            </a:r>
            <a:endParaRPr lang="pl-PL" dirty="0" smtClean="0"/>
          </a:p>
          <a:p>
            <a:r>
              <a:rPr lang="pl-PL" dirty="0" smtClean="0"/>
              <a:t>APP OKSYDAZA ŻELAZOWA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endParaRPr lang="en-US" dirty="0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16632"/>
            <a:ext cx="8705850" cy="140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WAPŃ, WITAMINA D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endParaRPr lang="en-US" dirty="0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16632"/>
            <a:ext cx="8715375" cy="144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Polifenole kurkumy są silnymi antyutleniaczami</a:t>
            </a:r>
          </a:p>
          <a:p>
            <a:r>
              <a:rPr lang="pl-PL" dirty="0" smtClean="0"/>
              <a:t>Wzmacniają układ immunologiczny poprzez wpływ na APP</a:t>
            </a:r>
          </a:p>
          <a:p>
            <a:r>
              <a:rPr lang="pl-PL" dirty="0" smtClean="0"/>
              <a:t>Polifenole kurkumy wpływają na poziom funkcjonowania APP i blaszek amyloidowych</a:t>
            </a:r>
          </a:p>
          <a:p>
            <a:r>
              <a:rPr lang="pl-PL" dirty="0" smtClean="0"/>
              <a:t>Naprawiają uszkodzone przez amyloid aksony</a:t>
            </a:r>
          </a:p>
          <a:p>
            <a:r>
              <a:rPr lang="pl-PL" dirty="0" smtClean="0"/>
              <a:t>Wpływając na poziom amyloidu przywracają  niesprawną komunikację</a:t>
            </a:r>
            <a:endParaRPr lang="en-US" dirty="0"/>
          </a:p>
        </p:txBody>
      </p:sp>
      <p:pic>
        <p:nvPicPr>
          <p:cNvPr id="4" name="Picture 2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8715375" cy="1447801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251520" y="1772816"/>
          <a:ext cx="417646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7" grpId="0">
        <p:bldAsOne/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pl-PL" dirty="0" smtClean="0"/>
          </a:p>
          <a:p>
            <a:endParaRPr lang="en-US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Ekstrakt jest antagonistą DYRK 1A</a:t>
            </a:r>
          </a:p>
          <a:p>
            <a:r>
              <a:rPr lang="pl-PL" dirty="0" smtClean="0"/>
              <a:t>Polifenole herbaty zielonej „uodporniają” komórki nerwowe na destrukcyjną aktywność genu DYRK 1A</a:t>
            </a:r>
          </a:p>
          <a:p>
            <a:r>
              <a:rPr lang="pl-PL" dirty="0" smtClean="0"/>
              <a:t>Polifenole herbaty zielonej oddziaływują na beta sekretazę tą od APP</a:t>
            </a:r>
          </a:p>
          <a:p>
            <a:endParaRPr lang="pl-PL" dirty="0" smtClean="0"/>
          </a:p>
          <a:p>
            <a:endParaRPr lang="en-US" dirty="0"/>
          </a:p>
        </p:txBody>
      </p:sp>
      <p:pic>
        <p:nvPicPr>
          <p:cNvPr id="9" name="Picture 4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8696325" cy="1428750"/>
          </a:xfrm>
          <a:prstGeom prst="rect">
            <a:avLst/>
          </a:prstGeom>
          <a:noFill/>
        </p:spPr>
      </p:pic>
      <p:pic>
        <p:nvPicPr>
          <p:cNvPr id="61442" name="Picture 2" descr="http://www.nutrivene.com/products/NLC1lowres%20(150%20x%2024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492896"/>
            <a:ext cx="1428750" cy="2362200"/>
          </a:xfrm>
          <a:prstGeom prst="rect">
            <a:avLst/>
          </a:prstGeom>
          <a:noFill/>
        </p:spPr>
      </p:pic>
      <p:pic>
        <p:nvPicPr>
          <p:cNvPr id="61444" name="Picture 4" descr="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9" y="4005064"/>
            <a:ext cx="1795234" cy="2601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8686800" cy="1447801"/>
          </a:xfrm>
          <a:prstGeom prst="rect">
            <a:avLst/>
          </a:prstGeom>
          <a:noFill/>
        </p:spPr>
      </p:pic>
      <p:graphicFrame>
        <p:nvGraphicFramePr>
          <p:cNvPr id="5" name="Diagram 4"/>
          <p:cNvGraphicFramePr/>
          <p:nvPr/>
        </p:nvGraphicFramePr>
        <p:xfrm>
          <a:off x="1475656" y="1700808"/>
          <a:ext cx="609600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8A34C7-21DA-425D-85A1-BE5DF575F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9E8A34C7-21DA-425D-85A1-BE5DF575F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A6B5E3-C782-465D-A1C0-3EB214FCA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F3A6B5E3-C782-465D-A1C0-3EB214FCA7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7E3232-DEC7-4642-89B6-60A617FAF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4F7E3232-DEC7-4642-89B6-60A617FAFC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A688B7-A974-4FBE-B98D-48CA97E2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6BA688B7-A974-4FBE-B98D-48CA97E293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493826-FAF2-4BF9-91AD-AD3798332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7E493826-FAF2-4BF9-91AD-AD37983327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EC971C-182D-4426-BCBD-A48422B68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graphicEl>
                                              <a:dgm id="{4FEC971C-182D-4426-BCBD-A48422B685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imag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16632"/>
            <a:ext cx="8686800" cy="14478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91A010-03B5-43E4-B6BE-E12E29E39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3791A010-03B5-43E4-B6BE-E12E29E39B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AE8FC17-5ACD-4C6C-ACF9-28B324214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dgm id="{FAE8FC17-5ACD-4C6C-ACF9-28B3242149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8E57D9B-430D-4CE6-84CF-6C406B3F3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B8E57D9B-430D-4CE6-84CF-6C406B3F3B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B07AF28-1047-435A-B343-8E14D52C4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FB07AF28-1047-435A-B343-8E14D52C42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6B427CD-74D8-48E6-B39D-FE23B53E8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graphicEl>
                                              <a:dgm id="{B6B427CD-74D8-48E6-B39D-FE23B53E83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Komórka osłabiona w ZD</a:t>
            </a:r>
            <a:endParaRPr lang="en-US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 smtClean="0"/>
          </a:p>
          <a:p>
            <a:endParaRPr lang="en-US" dirty="0"/>
          </a:p>
        </p:txBody>
      </p:sp>
      <p:pic>
        <p:nvPicPr>
          <p:cNvPr id="4" name="Picture 2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8705850" cy="1409700"/>
          </a:xfrm>
          <a:prstGeom prst="rect">
            <a:avLst/>
          </a:prstGeom>
          <a:noFill/>
        </p:spPr>
      </p:pic>
      <p:pic>
        <p:nvPicPr>
          <p:cNvPr id="35842" name="Picture 2" descr="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420888"/>
            <a:ext cx="4133850" cy="3295651"/>
          </a:xfrm>
          <a:prstGeom prst="rect">
            <a:avLst/>
          </a:prstGeom>
          <a:noFill/>
        </p:spPr>
      </p:pic>
      <p:pic>
        <p:nvPicPr>
          <p:cNvPr id="35844" name="Picture 4" descr="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2420888"/>
            <a:ext cx="4114800" cy="3286126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5004048" y="162880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Działanie </a:t>
            </a:r>
            <a:r>
              <a:rPr lang="pl-PL" sz="2800" dirty="0" err="1" smtClean="0"/>
              <a:t>Cerebrolisyny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err="1" smtClean="0"/>
              <a:t>Neurogeneza</a:t>
            </a:r>
            <a:endParaRPr lang="en-US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 smtClean="0"/>
          </a:p>
          <a:p>
            <a:endParaRPr lang="en-US" dirty="0"/>
          </a:p>
        </p:txBody>
      </p:sp>
      <p:pic>
        <p:nvPicPr>
          <p:cNvPr id="63490" name="Picture 2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61669"/>
            <a:ext cx="3240360" cy="3880433"/>
          </a:xfrm>
          <a:prstGeom prst="rect">
            <a:avLst/>
          </a:prstGeom>
          <a:noFill/>
        </p:spPr>
      </p:pic>
      <p:pic>
        <p:nvPicPr>
          <p:cNvPr id="10" name="Picture 2" descr="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6632"/>
            <a:ext cx="8715375" cy="1447801"/>
          </a:xfrm>
          <a:prstGeom prst="rect">
            <a:avLst/>
          </a:prstGeom>
          <a:noFill/>
        </p:spPr>
      </p:pic>
      <p:sp>
        <p:nvSpPr>
          <p:cNvPr id="13" name="Symbol zastępczy zawartości 7"/>
          <p:cNvSpPr txBox="1">
            <a:spLocks/>
          </p:cNvSpPr>
          <p:nvPr/>
        </p:nvSpPr>
        <p:spPr>
          <a:xfrm>
            <a:off x="4800600" y="17526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PROZAC-CEREBROLIZYNA</a:t>
            </a:r>
            <a:endParaRPr kumimoji="0" lang="pl-P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Fluoksytyna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pobudza </a:t>
            </a:r>
            <a:r>
              <a:rPr kumimoji="0" lang="pl-P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neurogenezę</a:t>
            </a:r>
            <a:endParaRPr kumimoji="0" lang="pl-P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sz="2800" dirty="0" smtClean="0"/>
              <a:t>Proteiny </a:t>
            </a:r>
            <a:r>
              <a:rPr lang="pl-PL" sz="2800" dirty="0" err="1" smtClean="0"/>
              <a:t>cerebrolisyny</a:t>
            </a:r>
            <a:r>
              <a:rPr lang="pl-PL" sz="2800" dirty="0" smtClean="0"/>
              <a:t> regenerują neurony</a:t>
            </a:r>
            <a:endParaRPr kumimoji="0" lang="pl-P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Proteiny </a:t>
            </a:r>
            <a:r>
              <a:rPr kumimoji="0" lang="pl-P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cerebrolisyny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wzmacniają i pobudzają aktywność dendrytów i aksonów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pl-PL" dirty="0" smtClean="0"/>
          </a:p>
          <a:p>
            <a:endParaRPr lang="en-US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Zanim zaczniesz podawać suplementy zrób badania</a:t>
            </a:r>
          </a:p>
          <a:p>
            <a:r>
              <a:rPr lang="pl-PL" dirty="0" smtClean="0"/>
              <a:t>Zestaw podany jest na </a:t>
            </a:r>
            <a:r>
              <a:rPr lang="pl-PL" dirty="0" err="1" smtClean="0">
                <a:hlinkClick r:id="rId2"/>
              </a:rPr>
              <a:t>www.zespoldowna.info</a:t>
            </a:r>
            <a:endParaRPr lang="pl-PL" dirty="0" smtClean="0"/>
          </a:p>
          <a:p>
            <a:r>
              <a:rPr lang="pl-PL" dirty="0" smtClean="0"/>
              <a:t>Pamiętaj, że normy podawane na wynikach mogą być inne niż dla Twojego dziecka</a:t>
            </a:r>
          </a:p>
          <a:p>
            <a:r>
              <a:rPr lang="pl-PL" dirty="0" smtClean="0"/>
              <a:t>Konsultuj wyniki z lekarzem</a:t>
            </a:r>
          </a:p>
          <a:p>
            <a:endParaRPr lang="pl-PL" dirty="0" smtClean="0"/>
          </a:p>
          <a:p>
            <a:endParaRPr lang="en-US" dirty="0"/>
          </a:p>
        </p:txBody>
      </p:sp>
      <p:pic>
        <p:nvPicPr>
          <p:cNvPr id="9" name="Picture 4" descr="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8696325" cy="1428750"/>
          </a:xfrm>
          <a:prstGeom prst="rect">
            <a:avLst/>
          </a:prstGeom>
          <a:noFill/>
        </p:spPr>
      </p:pic>
      <p:pic>
        <p:nvPicPr>
          <p:cNvPr id="61442" name="Picture 2" descr="http://www.nutrivene.com/products/NLC1lowres%20(150%20x%2024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132856"/>
            <a:ext cx="1428750" cy="2362200"/>
          </a:xfrm>
          <a:prstGeom prst="rect">
            <a:avLst/>
          </a:prstGeom>
          <a:noFill/>
        </p:spPr>
      </p:pic>
      <p:pic>
        <p:nvPicPr>
          <p:cNvPr id="61444" name="Picture 4" descr="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9" y="4005064"/>
            <a:ext cx="1795234" cy="2601094"/>
          </a:xfrm>
          <a:prstGeom prst="rect">
            <a:avLst/>
          </a:prstGeom>
          <a:noFill/>
        </p:spPr>
      </p:pic>
      <p:pic>
        <p:nvPicPr>
          <p:cNvPr id="10" name="Picture 6" descr="http://www.nutrivene.com/products/NCPl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1556792"/>
            <a:ext cx="2190750" cy="2047876"/>
          </a:xfrm>
          <a:prstGeom prst="rect">
            <a:avLst/>
          </a:prstGeom>
          <a:noFill/>
        </p:spPr>
      </p:pic>
      <p:pic>
        <p:nvPicPr>
          <p:cNvPr id="11" name="Picture 2" descr="http://www.nutrivene.com/products/Qliqd1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4581128"/>
            <a:ext cx="128587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6632"/>
            <a:ext cx="8705850" cy="1409700"/>
          </a:xfrm>
          <a:prstGeom prst="rect">
            <a:avLst/>
          </a:prstGeom>
          <a:noFill/>
        </p:spPr>
      </p:pic>
      <p:graphicFrame>
        <p:nvGraphicFramePr>
          <p:cNvPr id="8" name="Wykres 7"/>
          <p:cNvGraphicFramePr/>
          <p:nvPr/>
        </p:nvGraphicFramePr>
        <p:xfrm>
          <a:off x="395536" y="1700808"/>
          <a:ext cx="8352928" cy="4983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Wykres 6"/>
          <p:cNvGraphicFramePr/>
          <p:nvPr/>
        </p:nvGraphicFramePr>
        <p:xfrm>
          <a:off x="251520" y="1550670"/>
          <a:ext cx="8496944" cy="4902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6632"/>
            <a:ext cx="8715375" cy="1447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4" descr="imag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16632"/>
            <a:ext cx="8696325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91A010-03B5-43E4-B6BE-E12E29E39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3791A010-03B5-43E4-B6BE-E12E29E39B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AE8FC17-5ACD-4C6C-ACF9-28B324214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dgm id="{FAE8FC17-5ACD-4C6C-ACF9-28B3242149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8E57D9B-430D-4CE6-84CF-6C406B3F3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B8E57D9B-430D-4CE6-84CF-6C406B3F3B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B07AF28-1047-435A-B343-8E14D52C4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FB07AF28-1047-435A-B343-8E14D52C42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6B427CD-74D8-48E6-B39D-FE23B53E8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graphicEl>
                                              <a:dgm id="{B6B427CD-74D8-48E6-B39D-FE23B53E83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imag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16632"/>
            <a:ext cx="8686800" cy="14478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1025</Words>
  <Application>Microsoft Office PowerPoint</Application>
  <PresentationFormat>Pokaz na ekranie (4:3)</PresentationFormat>
  <Paragraphs>248</Paragraphs>
  <Slides>52</Slides>
  <Notes>8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52</vt:i4>
      </vt:variant>
    </vt:vector>
  </HeadingPairs>
  <TitlesOfParts>
    <vt:vector size="53" baseType="lpstr">
      <vt:lpstr>Motyw pakietu Office</vt:lpstr>
      <vt:lpstr>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*</vt:lpstr>
      <vt:lpstr>*</vt:lpstr>
      <vt:lpstr>*</vt:lpstr>
      <vt:lpstr>*</vt:lpstr>
      <vt:lpstr>*</vt:lpstr>
      <vt:lpstr>Slajd 37</vt:lpstr>
      <vt:lpstr>Slajd 38</vt:lpstr>
      <vt:lpstr>*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  <vt:lpstr>Slajd 49</vt:lpstr>
      <vt:lpstr>Slajd 50</vt:lpstr>
      <vt:lpstr>Slajd 51</vt:lpstr>
      <vt:lpstr>Slajd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Jarosław Pieniak</dc:creator>
  <cp:lastModifiedBy>Jarosław Pieniak</cp:lastModifiedBy>
  <cp:revision>106</cp:revision>
  <dcterms:created xsi:type="dcterms:W3CDTF">2011-01-22T19:37:54Z</dcterms:created>
  <dcterms:modified xsi:type="dcterms:W3CDTF">2011-12-08T06:37:57Z</dcterms:modified>
</cp:coreProperties>
</file>